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3"/>
  </p:notesMasterIdLst>
  <p:sldIdLst>
    <p:sldId id="256" r:id="rId5"/>
    <p:sldId id="260" r:id="rId6"/>
    <p:sldId id="257" r:id="rId7"/>
    <p:sldId id="259" r:id="rId8"/>
    <p:sldId id="266" r:id="rId9"/>
    <p:sldId id="263" r:id="rId10"/>
    <p:sldId id="277" r:id="rId11"/>
    <p:sldId id="278" r:id="rId12"/>
    <p:sldId id="268" r:id="rId13"/>
    <p:sldId id="269" r:id="rId14"/>
    <p:sldId id="267" r:id="rId15"/>
    <p:sldId id="270" r:id="rId16"/>
    <p:sldId id="271" r:id="rId17"/>
    <p:sldId id="272" r:id="rId18"/>
    <p:sldId id="273" r:id="rId19"/>
    <p:sldId id="274" r:id="rId20"/>
    <p:sldId id="261"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0"/>
    <p:restoredTop sz="95857"/>
  </p:normalViewPr>
  <p:slideViewPr>
    <p:cSldViewPr snapToGrid="0" snapToObjects="1">
      <p:cViewPr varScale="1">
        <p:scale>
          <a:sx n="113" d="100"/>
          <a:sy n="113" d="100"/>
        </p:scale>
        <p:origin x="200" y="2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R Elizabeth [Rossmoyne Senior High School]" userId="45570fc7-c0a4-4b7f-b0e7-682d9932c05c" providerId="ADAL" clId="{34FFC06A-D7B6-964E-99E8-35C33C4DDA31}"/>
    <pc:docChg chg="custSel mod addSld delSld modSld">
      <pc:chgData name="RAYNER Elizabeth [Rossmoyne Senior High School]" userId="45570fc7-c0a4-4b7f-b0e7-682d9932c05c" providerId="ADAL" clId="{34FFC06A-D7B6-964E-99E8-35C33C4DDA31}" dt="2021-01-25T03:56:42.493" v="246" actId="20577"/>
      <pc:docMkLst>
        <pc:docMk/>
      </pc:docMkLst>
      <pc:sldChg chg="addSp delSp modSp mod delDesignElem">
        <pc:chgData name="RAYNER Elizabeth [Rossmoyne Senior High School]" userId="45570fc7-c0a4-4b7f-b0e7-682d9932c05c" providerId="ADAL" clId="{34FFC06A-D7B6-964E-99E8-35C33C4DDA31}" dt="2021-01-25T03:44:51.485" v="3" actId="26606"/>
        <pc:sldMkLst>
          <pc:docMk/>
          <pc:sldMk cId="3040416076" sldId="256"/>
        </pc:sldMkLst>
        <pc:spChg chg="mod">
          <ac:chgData name="RAYNER Elizabeth [Rossmoyne Senior High School]" userId="45570fc7-c0a4-4b7f-b0e7-682d9932c05c" providerId="ADAL" clId="{34FFC06A-D7B6-964E-99E8-35C33C4DDA31}" dt="2021-01-25T03:44:51.485" v="3" actId="26606"/>
          <ac:spMkLst>
            <pc:docMk/>
            <pc:sldMk cId="3040416076" sldId="256"/>
            <ac:spMk id="3" creationId="{94A54A6F-E733-DB4C-9998-378330E8BD2D}"/>
          </ac:spMkLst>
        </pc:spChg>
        <pc:spChg chg="add">
          <ac:chgData name="RAYNER Elizabeth [Rossmoyne Senior High School]" userId="45570fc7-c0a4-4b7f-b0e7-682d9932c05c" providerId="ADAL" clId="{34FFC06A-D7B6-964E-99E8-35C33C4DDA31}" dt="2021-01-25T03:44:51.485" v="3" actId="26606"/>
          <ac:spMkLst>
            <pc:docMk/>
            <pc:sldMk cId="3040416076" sldId="256"/>
            <ac:spMk id="8" creationId="{73AECD97-688D-4AE7-9838-6166202007E2}"/>
          </ac:spMkLst>
        </pc:spChg>
        <pc:spChg chg="add">
          <ac:chgData name="RAYNER Elizabeth [Rossmoyne Senior High School]" userId="45570fc7-c0a4-4b7f-b0e7-682d9932c05c" providerId="ADAL" clId="{34FFC06A-D7B6-964E-99E8-35C33C4DDA31}" dt="2021-01-25T03:44:51.485" v="3" actId="26606"/>
          <ac:spMkLst>
            <pc:docMk/>
            <pc:sldMk cId="3040416076" sldId="256"/>
            <ac:spMk id="10" creationId="{0047FB3A-C0F9-4DD9-A4E0-B203F96AA292}"/>
          </ac:spMkLst>
        </pc:spChg>
        <pc:spChg chg="add">
          <ac:chgData name="RAYNER Elizabeth [Rossmoyne Senior High School]" userId="45570fc7-c0a4-4b7f-b0e7-682d9932c05c" providerId="ADAL" clId="{34FFC06A-D7B6-964E-99E8-35C33C4DDA31}" dt="2021-01-25T03:44:51.485" v="3" actId="26606"/>
          <ac:spMkLst>
            <pc:docMk/>
            <pc:sldMk cId="3040416076" sldId="256"/>
            <ac:spMk id="12" creationId="{E5FCFD1D-1E9C-4E30-A7D3-F7C247FDC608}"/>
          </ac:spMkLst>
        </pc:spChg>
        <pc:spChg chg="del">
          <ac:chgData name="RAYNER Elizabeth [Rossmoyne Senior High School]" userId="45570fc7-c0a4-4b7f-b0e7-682d9932c05c" providerId="ADAL" clId="{34FFC06A-D7B6-964E-99E8-35C33C4DDA31}" dt="2021-01-25T03:44:44.043" v="2"/>
          <ac:spMkLst>
            <pc:docMk/>
            <pc:sldMk cId="3040416076" sldId="256"/>
            <ac:spMk id="14" creationId="{73AECD97-688D-4AE7-9838-6166202007E2}"/>
          </ac:spMkLst>
        </pc:spChg>
        <pc:spChg chg="del">
          <ac:chgData name="RAYNER Elizabeth [Rossmoyne Senior High School]" userId="45570fc7-c0a4-4b7f-b0e7-682d9932c05c" providerId="ADAL" clId="{34FFC06A-D7B6-964E-99E8-35C33C4DDA31}" dt="2021-01-25T03:44:44.043" v="2"/>
          <ac:spMkLst>
            <pc:docMk/>
            <pc:sldMk cId="3040416076" sldId="256"/>
            <ac:spMk id="15" creationId="{0047FB3A-C0F9-4DD9-A4E0-B203F96AA292}"/>
          </ac:spMkLst>
        </pc:spChg>
        <pc:spChg chg="del">
          <ac:chgData name="RAYNER Elizabeth [Rossmoyne Senior High School]" userId="45570fc7-c0a4-4b7f-b0e7-682d9932c05c" providerId="ADAL" clId="{34FFC06A-D7B6-964E-99E8-35C33C4DDA31}" dt="2021-01-25T03:44:44.043" v="2"/>
          <ac:spMkLst>
            <pc:docMk/>
            <pc:sldMk cId="3040416076" sldId="256"/>
            <ac:spMk id="16" creationId="{E5FCFD1D-1E9C-4E30-A7D3-F7C247FDC608}"/>
          </ac:spMkLst>
        </pc:spChg>
      </pc:sldChg>
      <pc:sldChg chg="modSp">
        <pc:chgData name="RAYNER Elizabeth [Rossmoyne Senior High School]" userId="45570fc7-c0a4-4b7f-b0e7-682d9932c05c" providerId="ADAL" clId="{34FFC06A-D7B6-964E-99E8-35C33C4DDA31}" dt="2021-01-25T03:44:44.043" v="2"/>
        <pc:sldMkLst>
          <pc:docMk/>
          <pc:sldMk cId="3845214302" sldId="257"/>
        </pc:sldMkLst>
        <pc:spChg chg="mod">
          <ac:chgData name="RAYNER Elizabeth [Rossmoyne Senior High School]" userId="45570fc7-c0a4-4b7f-b0e7-682d9932c05c" providerId="ADAL" clId="{34FFC06A-D7B6-964E-99E8-35C33C4DDA31}" dt="2021-01-25T03:44:44.043" v="2"/>
          <ac:spMkLst>
            <pc:docMk/>
            <pc:sldMk cId="3845214302" sldId="257"/>
            <ac:spMk id="2" creationId="{F5FDF1AB-44DA-C148-80EC-2BE9BBC7F0D5}"/>
          </ac:spMkLst>
        </pc:spChg>
        <pc:spChg chg="mod">
          <ac:chgData name="RAYNER Elizabeth [Rossmoyne Senior High School]" userId="45570fc7-c0a4-4b7f-b0e7-682d9932c05c" providerId="ADAL" clId="{34FFC06A-D7B6-964E-99E8-35C33C4DDA31}" dt="2021-01-25T03:44:44.043" v="2"/>
          <ac:spMkLst>
            <pc:docMk/>
            <pc:sldMk cId="3845214302" sldId="257"/>
            <ac:spMk id="3" creationId="{F1EF2495-BEDB-C84D-A4B4-2CA555D50EE3}"/>
          </ac:spMkLst>
        </pc:spChg>
      </pc:sldChg>
      <pc:sldChg chg="addSp modSp del mod setBg">
        <pc:chgData name="RAYNER Elizabeth [Rossmoyne Senior High School]" userId="45570fc7-c0a4-4b7f-b0e7-682d9932c05c" providerId="ADAL" clId="{34FFC06A-D7B6-964E-99E8-35C33C4DDA31}" dt="2021-01-25T03:45:57.991" v="20" actId="2696"/>
        <pc:sldMkLst>
          <pc:docMk/>
          <pc:sldMk cId="2635738208" sldId="258"/>
        </pc:sldMkLst>
        <pc:spChg chg="mod">
          <ac:chgData name="RAYNER Elizabeth [Rossmoyne Senior High School]" userId="45570fc7-c0a4-4b7f-b0e7-682d9932c05c" providerId="ADAL" clId="{34FFC06A-D7B6-964E-99E8-35C33C4DDA31}" dt="2021-01-25T03:45:26.053" v="5" actId="26606"/>
          <ac:spMkLst>
            <pc:docMk/>
            <pc:sldMk cId="2635738208" sldId="258"/>
            <ac:spMk id="2" creationId="{35347306-9BF5-E341-9694-46230FB3EE2D}"/>
          </ac:spMkLst>
        </pc:spChg>
        <pc:spChg chg="mod">
          <ac:chgData name="RAYNER Elizabeth [Rossmoyne Senior High School]" userId="45570fc7-c0a4-4b7f-b0e7-682d9932c05c" providerId="ADAL" clId="{34FFC06A-D7B6-964E-99E8-35C33C4DDA31}" dt="2021-01-25T03:45:26.053" v="5" actId="26606"/>
          <ac:spMkLst>
            <pc:docMk/>
            <pc:sldMk cId="2635738208" sldId="258"/>
            <ac:spMk id="3" creationId="{1873E06A-A4FA-E24B-ADA9-8327E5A2AA42}"/>
          </ac:spMkLst>
        </pc:spChg>
        <pc:spChg chg="add">
          <ac:chgData name="RAYNER Elizabeth [Rossmoyne Senior High School]" userId="45570fc7-c0a4-4b7f-b0e7-682d9932c05c" providerId="ADAL" clId="{34FFC06A-D7B6-964E-99E8-35C33C4DDA31}" dt="2021-01-25T03:45:26.053" v="5" actId="26606"/>
          <ac:spMkLst>
            <pc:docMk/>
            <pc:sldMk cId="2635738208" sldId="258"/>
            <ac:spMk id="8" creationId="{ABD17F87-FE96-4A5F-83F2-3E87B953B074}"/>
          </ac:spMkLst>
        </pc:spChg>
        <pc:spChg chg="add">
          <ac:chgData name="RAYNER Elizabeth [Rossmoyne Senior High School]" userId="45570fc7-c0a4-4b7f-b0e7-682d9932c05c" providerId="ADAL" clId="{34FFC06A-D7B6-964E-99E8-35C33C4DDA31}" dt="2021-01-25T03:45:26.053" v="5" actId="26606"/>
          <ac:spMkLst>
            <pc:docMk/>
            <pc:sldMk cId="2635738208" sldId="258"/>
            <ac:spMk id="10" creationId="{9546C973-6034-4DAE-8C50-764E3160487D}"/>
          </ac:spMkLst>
        </pc:spChg>
        <pc:cxnChg chg="add">
          <ac:chgData name="RAYNER Elizabeth [Rossmoyne Senior High School]" userId="45570fc7-c0a4-4b7f-b0e7-682d9932c05c" providerId="ADAL" clId="{34FFC06A-D7B6-964E-99E8-35C33C4DDA31}" dt="2021-01-25T03:45:26.053" v="5" actId="26606"/>
          <ac:cxnSpMkLst>
            <pc:docMk/>
            <pc:sldMk cId="2635738208" sldId="258"/>
            <ac:cxnSpMk id="12" creationId="{BC2ADC72-9292-411C-B17E-1DC83998D3C8}"/>
          </ac:cxnSpMkLst>
        </pc:cxnChg>
      </pc:sldChg>
      <pc:sldChg chg="modSp">
        <pc:chgData name="RAYNER Elizabeth [Rossmoyne Senior High School]" userId="45570fc7-c0a4-4b7f-b0e7-682d9932c05c" providerId="ADAL" clId="{34FFC06A-D7B6-964E-99E8-35C33C4DDA31}" dt="2021-01-25T03:44:44.043" v="2"/>
        <pc:sldMkLst>
          <pc:docMk/>
          <pc:sldMk cId="950448492" sldId="259"/>
        </pc:sldMkLst>
        <pc:spChg chg="mod">
          <ac:chgData name="RAYNER Elizabeth [Rossmoyne Senior High School]" userId="45570fc7-c0a4-4b7f-b0e7-682d9932c05c" providerId="ADAL" clId="{34FFC06A-D7B6-964E-99E8-35C33C4DDA31}" dt="2021-01-25T03:44:44.043" v="2"/>
          <ac:spMkLst>
            <pc:docMk/>
            <pc:sldMk cId="950448492" sldId="259"/>
            <ac:spMk id="2" creationId="{B3756518-6C1E-9D43-8C5A-5539AE321665}"/>
          </ac:spMkLst>
        </pc:spChg>
        <pc:spChg chg="mod">
          <ac:chgData name="RAYNER Elizabeth [Rossmoyne Senior High School]" userId="45570fc7-c0a4-4b7f-b0e7-682d9932c05c" providerId="ADAL" clId="{34FFC06A-D7B6-964E-99E8-35C33C4DDA31}" dt="2021-01-25T03:44:44.043" v="2"/>
          <ac:spMkLst>
            <pc:docMk/>
            <pc:sldMk cId="950448492" sldId="259"/>
            <ac:spMk id="3" creationId="{FAC7CED7-8175-C446-9B50-9DE82C7402FF}"/>
          </ac:spMkLst>
        </pc:spChg>
      </pc:sldChg>
      <pc:sldChg chg="delSp modSp mod delDesignElem">
        <pc:chgData name="RAYNER Elizabeth [Rossmoyne Senior High School]" userId="45570fc7-c0a4-4b7f-b0e7-682d9932c05c" providerId="ADAL" clId="{34FFC06A-D7B6-964E-99E8-35C33C4DDA31}" dt="2021-01-25T03:45:06.731" v="4" actId="1076"/>
        <pc:sldMkLst>
          <pc:docMk/>
          <pc:sldMk cId="3177385469" sldId="260"/>
        </pc:sldMkLst>
        <pc:spChg chg="mod">
          <ac:chgData name="RAYNER Elizabeth [Rossmoyne Senior High School]" userId="45570fc7-c0a4-4b7f-b0e7-682d9932c05c" providerId="ADAL" clId="{34FFC06A-D7B6-964E-99E8-35C33C4DDA31}" dt="2021-01-25T03:45:06.731" v="4" actId="1076"/>
          <ac:spMkLst>
            <pc:docMk/>
            <pc:sldMk cId="3177385469" sldId="260"/>
            <ac:spMk id="6" creationId="{1A84D8A7-259C-2141-94D3-F22E0AADEE5A}"/>
          </ac:spMkLst>
        </pc:spChg>
        <pc:spChg chg="del">
          <ac:chgData name="RAYNER Elizabeth [Rossmoyne Senior High School]" userId="45570fc7-c0a4-4b7f-b0e7-682d9932c05c" providerId="ADAL" clId="{34FFC06A-D7B6-964E-99E8-35C33C4DDA31}" dt="2021-01-25T03:44:44.043" v="2"/>
          <ac:spMkLst>
            <pc:docMk/>
            <pc:sldMk cId="3177385469" sldId="260"/>
            <ac:spMk id="11" creationId="{7520F84D-966A-41CD-B818-16BF32EF1E9D}"/>
          </ac:spMkLst>
        </pc:spChg>
        <pc:spChg chg="del">
          <ac:chgData name="RAYNER Elizabeth [Rossmoyne Senior High School]" userId="45570fc7-c0a4-4b7f-b0e7-682d9932c05c" providerId="ADAL" clId="{34FFC06A-D7B6-964E-99E8-35C33C4DDA31}" dt="2021-01-25T03:44:44.043" v="2"/>
          <ac:spMkLst>
            <pc:docMk/>
            <pc:sldMk cId="3177385469" sldId="260"/>
            <ac:spMk id="13" creationId="{57510D23-E323-4577-A8EA-12C6C6019BA1}"/>
          </ac:spMkLst>
        </pc:spChg>
        <pc:spChg chg="del">
          <ac:chgData name="RAYNER Elizabeth [Rossmoyne Senior High School]" userId="45570fc7-c0a4-4b7f-b0e7-682d9932c05c" providerId="ADAL" clId="{34FFC06A-D7B6-964E-99E8-35C33C4DDA31}" dt="2021-01-25T03:44:44.043" v="2"/>
          <ac:spMkLst>
            <pc:docMk/>
            <pc:sldMk cId="3177385469" sldId="260"/>
            <ac:spMk id="15" creationId="{AB4FFECA-0832-4FE3-B587-054A0F2D8054}"/>
          </ac:spMkLst>
        </pc:spChg>
        <pc:spChg chg="del">
          <ac:chgData name="RAYNER Elizabeth [Rossmoyne Senior High School]" userId="45570fc7-c0a4-4b7f-b0e7-682d9932c05c" providerId="ADAL" clId="{34FFC06A-D7B6-964E-99E8-35C33C4DDA31}" dt="2021-01-25T03:44:44.043" v="2"/>
          <ac:spMkLst>
            <pc:docMk/>
            <pc:sldMk cId="3177385469" sldId="260"/>
            <ac:spMk id="17" creationId="{C65858E6-5C0F-4AAE-A1AC-29BA07FFEE5C}"/>
          </ac:spMkLst>
        </pc:spChg>
      </pc:sldChg>
      <pc:sldChg chg="modSp mod">
        <pc:chgData name="RAYNER Elizabeth [Rossmoyne Senior High School]" userId="45570fc7-c0a4-4b7f-b0e7-682d9932c05c" providerId="ADAL" clId="{34FFC06A-D7B6-964E-99E8-35C33C4DDA31}" dt="2021-01-25T03:56:42.493" v="246" actId="20577"/>
        <pc:sldMkLst>
          <pc:docMk/>
          <pc:sldMk cId="2651133011" sldId="261"/>
        </pc:sldMkLst>
        <pc:spChg chg="mod">
          <ac:chgData name="RAYNER Elizabeth [Rossmoyne Senior High School]" userId="45570fc7-c0a4-4b7f-b0e7-682d9932c05c" providerId="ADAL" clId="{34FFC06A-D7B6-964E-99E8-35C33C4DDA31}" dt="2021-01-25T03:44:44.043" v="2"/>
          <ac:spMkLst>
            <pc:docMk/>
            <pc:sldMk cId="2651133011" sldId="261"/>
            <ac:spMk id="2" creationId="{0D3022CD-2A1F-964C-8219-65B291E01572}"/>
          </ac:spMkLst>
        </pc:spChg>
        <pc:spChg chg="mod">
          <ac:chgData name="RAYNER Elizabeth [Rossmoyne Senior High School]" userId="45570fc7-c0a4-4b7f-b0e7-682d9932c05c" providerId="ADAL" clId="{34FFC06A-D7B6-964E-99E8-35C33C4DDA31}" dt="2021-01-25T03:56:42.493" v="246" actId="20577"/>
          <ac:spMkLst>
            <pc:docMk/>
            <pc:sldMk cId="2651133011" sldId="261"/>
            <ac:spMk id="3" creationId="{765E7850-F634-5546-9AF4-437500A89911}"/>
          </ac:spMkLst>
        </pc:spChg>
      </pc:sldChg>
      <pc:sldChg chg="modSp add mod">
        <pc:chgData name="RAYNER Elizabeth [Rossmoyne Senior High School]" userId="45570fc7-c0a4-4b7f-b0e7-682d9932c05c" providerId="ADAL" clId="{34FFC06A-D7B6-964E-99E8-35C33C4DDA31}" dt="2021-01-25T03:45:56.239" v="19" actId="20577"/>
        <pc:sldMkLst>
          <pc:docMk/>
          <pc:sldMk cId="313930522" sldId="262"/>
        </pc:sldMkLst>
        <pc:spChg chg="mod">
          <ac:chgData name="RAYNER Elizabeth [Rossmoyne Senior High School]" userId="45570fc7-c0a4-4b7f-b0e7-682d9932c05c" providerId="ADAL" clId="{34FFC06A-D7B6-964E-99E8-35C33C4DDA31}" dt="2021-01-25T03:45:56.239" v="19" actId="20577"/>
          <ac:spMkLst>
            <pc:docMk/>
            <pc:sldMk cId="313930522" sldId="262"/>
            <ac:spMk id="2" creationId="{F5FDF1AB-44DA-C148-80EC-2BE9BBC7F0D5}"/>
          </ac:spMkLst>
        </pc:spChg>
      </pc:sldChg>
    </pc:docChg>
  </pc:docChgLst>
  <pc:docChgLst>
    <pc:chgData name="RAYNER Elizabeth [Rossmoyne Senior High School]" userId="45570fc7-c0a4-4b7f-b0e7-682d9932c05c" providerId="ADAL" clId="{30852AE8-8DD0-4247-841C-62B42F27587F}"/>
    <pc:docChg chg="sldOrd">
      <pc:chgData name="RAYNER Elizabeth [Rossmoyne Senior High School]" userId="45570fc7-c0a4-4b7f-b0e7-682d9932c05c" providerId="ADAL" clId="{30852AE8-8DD0-4247-841C-62B42F27587F}" dt="2022-05-30T02:22:16.572" v="0" actId="20578"/>
      <pc:docMkLst>
        <pc:docMk/>
      </pc:docMkLst>
      <pc:sldChg chg="ord">
        <pc:chgData name="RAYNER Elizabeth [Rossmoyne Senior High School]" userId="45570fc7-c0a4-4b7f-b0e7-682d9932c05c" providerId="ADAL" clId="{30852AE8-8DD0-4247-841C-62B42F27587F}" dt="2022-05-30T02:22:16.572" v="0" actId="20578"/>
        <pc:sldMkLst>
          <pc:docMk/>
          <pc:sldMk cId="2651133011" sldId="261"/>
        </pc:sldMkLst>
      </pc:sldChg>
    </pc:docChg>
  </pc:docChgLst>
  <pc:docChgLst>
    <pc:chgData name="RAYNER Elizabeth [Rossmoyne Senior High School]" userId="45570fc7-c0a4-4b7f-b0e7-682d9932c05c" providerId="ADAL" clId="{79862300-9E3E-6F4B-A472-319AB3E036CD}"/>
    <pc:docChg chg="custSel addSld modSld">
      <pc:chgData name="RAYNER Elizabeth [Rossmoyne Senior High School]" userId="45570fc7-c0a4-4b7f-b0e7-682d9932c05c" providerId="ADAL" clId="{79862300-9E3E-6F4B-A472-319AB3E036CD}" dt="2021-05-31T02:59:07.889" v="269" actId="1076"/>
      <pc:docMkLst>
        <pc:docMk/>
      </pc:docMkLst>
      <pc:sldChg chg="modSp mod">
        <pc:chgData name="RAYNER Elizabeth [Rossmoyne Senior High School]" userId="45570fc7-c0a4-4b7f-b0e7-682d9932c05c" providerId="ADAL" clId="{79862300-9E3E-6F4B-A472-319AB3E036CD}" dt="2021-05-31T02:43:19.343" v="15" actId="20577"/>
        <pc:sldMkLst>
          <pc:docMk/>
          <pc:sldMk cId="313930522" sldId="262"/>
        </pc:sldMkLst>
        <pc:graphicFrameChg chg="mod modGraphic">
          <ac:chgData name="RAYNER Elizabeth [Rossmoyne Senior High School]" userId="45570fc7-c0a4-4b7f-b0e7-682d9932c05c" providerId="ADAL" clId="{79862300-9E3E-6F4B-A472-319AB3E036CD}" dt="2021-05-31T02:43:19.343" v="15" actId="20577"/>
          <ac:graphicFrameMkLst>
            <pc:docMk/>
            <pc:sldMk cId="313930522" sldId="262"/>
            <ac:graphicFrameMk id="4" creationId="{00000000-0000-0000-0000-000000000000}"/>
          </ac:graphicFrameMkLst>
        </pc:graphicFrameChg>
      </pc:sldChg>
      <pc:sldChg chg="modSp new mod">
        <pc:chgData name="RAYNER Elizabeth [Rossmoyne Senior High School]" userId="45570fc7-c0a4-4b7f-b0e7-682d9932c05c" providerId="ADAL" clId="{79862300-9E3E-6F4B-A472-319AB3E036CD}" dt="2021-05-31T02:59:07.889" v="269" actId="1076"/>
        <pc:sldMkLst>
          <pc:docMk/>
          <pc:sldMk cId="3375759657" sldId="275"/>
        </pc:sldMkLst>
        <pc:spChg chg="mod">
          <ac:chgData name="RAYNER Elizabeth [Rossmoyne Senior High School]" userId="45570fc7-c0a4-4b7f-b0e7-682d9932c05c" providerId="ADAL" clId="{79862300-9E3E-6F4B-A472-319AB3E036CD}" dt="2021-05-31T02:57:08.535" v="98" actId="20577"/>
          <ac:spMkLst>
            <pc:docMk/>
            <pc:sldMk cId="3375759657" sldId="275"/>
            <ac:spMk id="2" creationId="{C7C9A803-AE6B-654F-A183-9F054083B0DC}"/>
          </ac:spMkLst>
        </pc:spChg>
        <pc:spChg chg="mod">
          <ac:chgData name="RAYNER Elizabeth [Rossmoyne Senior High School]" userId="45570fc7-c0a4-4b7f-b0e7-682d9932c05c" providerId="ADAL" clId="{79862300-9E3E-6F4B-A472-319AB3E036CD}" dt="2021-05-31T02:59:07.889" v="269" actId="1076"/>
          <ac:spMkLst>
            <pc:docMk/>
            <pc:sldMk cId="3375759657" sldId="275"/>
            <ac:spMk id="3" creationId="{17A50DBB-324A-744D-8DC3-01061271D17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834FC05F-049D-4980-A4A5-A68CA4CC22D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Direct contact</a:t>
          </a:r>
        </a:p>
      </dgm:t>
    </dgm:pt>
    <dgm:pt modelId="{69A060F3-DB2E-477D-BE07-83A5A05768DE}" type="parTrans" cxnId="{AFDEC28B-D498-4A92-A462-D278B3EBB05B}">
      <dgm:prSet/>
      <dgm:spPr/>
      <dgm:t>
        <a:bodyPr/>
        <a:lstStyle/>
        <a:p>
          <a:endParaRPr lang="en-US"/>
        </a:p>
      </dgm:t>
    </dgm:pt>
    <dgm:pt modelId="{F30E1DE6-006A-4B67-B2A6-D3C623247B52}" type="sibTrans" cxnId="{AFDEC28B-D498-4A92-A462-D278B3EBB05B}">
      <dgm:prSet/>
      <dgm:spPr/>
      <dgm:t>
        <a:bodyPr/>
        <a:lstStyle/>
        <a:p>
          <a:endParaRPr lang="en-US"/>
        </a:p>
      </dgm:t>
    </dgm:pt>
    <dgm:pt modelId="{49478038-C56D-4800-BFF5-5EE7F49EC3E7}">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Transmission due to physical touch between an infected host and a susceptible host via skin/body fluids</a:t>
          </a:r>
        </a:p>
        <a:p>
          <a:r>
            <a:rPr lang="en-US" sz="1800" dirty="0">
              <a:solidFill>
                <a:schemeClr val="accent1"/>
              </a:solidFill>
            </a:rPr>
            <a:t>ABL via infected bat</a:t>
          </a:r>
        </a:p>
        <a:p>
          <a:r>
            <a:rPr lang="en-US" sz="1800" dirty="0">
              <a:solidFill>
                <a:schemeClr val="accent1"/>
              </a:solidFill>
            </a:rPr>
            <a:t>Influenza</a:t>
          </a:r>
        </a:p>
      </dgm:t>
    </dgm:pt>
    <dgm:pt modelId="{84EFBB15-27EF-41CF-8834-974A7889858F}" type="parTrans" cxnId="{53F5E2F9-F93B-47AE-A178-3F1EA2998842}">
      <dgm:prSet/>
      <dgm:spPr/>
      <dgm:t>
        <a:bodyPr/>
        <a:lstStyle/>
        <a:p>
          <a:endParaRPr lang="en-US"/>
        </a:p>
      </dgm:t>
    </dgm:pt>
    <dgm:pt modelId="{25495C1F-11D8-4DB8-85A4-9F722CB73BEC}" type="sibTrans" cxnId="{53F5E2F9-F93B-47AE-A178-3F1EA2998842}">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Close contact</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Transmission of pathogen in airborne droplets between an infected host and a susceptible host, such as sneezing/coughing within 1 metre or due</a:t>
          </a:r>
          <a:br>
            <a:rPr lang="en-GB" sz="1800" dirty="0">
              <a:solidFill>
                <a:schemeClr val="accent1"/>
              </a:solidFill>
            </a:rPr>
          </a:br>
          <a:r>
            <a:rPr lang="en-GB" sz="1800" dirty="0">
              <a:solidFill>
                <a:schemeClr val="accent1"/>
              </a:solidFill>
            </a:rPr>
            <a:t>to close proximity</a:t>
          </a:r>
          <a:endParaRPr lang="en-US" sz="1800" dirty="0">
            <a:solidFill>
              <a:schemeClr val="accent1"/>
            </a:solidFill>
          </a:endParaRPr>
        </a:p>
        <a:p>
          <a:r>
            <a:rPr lang="en-US" sz="1800" dirty="0">
              <a:solidFill>
                <a:schemeClr val="accent1"/>
              </a:solidFill>
            </a:rPr>
            <a:t>Influenza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743D1CFA-E4C0-49F9-9AFC-7B48F3297787}">
      <dgm:prSet custT="1"/>
      <dgm:spPr>
        <a:solidFill>
          <a:schemeClr val="bg2">
            <a:lumMod val="20000"/>
            <a:lumOff val="80000"/>
          </a:schemeClr>
        </a:solidFill>
        <a:ln>
          <a:solidFill>
            <a:schemeClr val="accent1"/>
          </a:solidFill>
        </a:ln>
      </dgm:spPr>
      <dgm:t>
        <a:bodyPr/>
        <a:lstStyle/>
        <a:p>
          <a:r>
            <a:rPr lang="en-US" sz="1800" dirty="0">
              <a:solidFill>
                <a:schemeClr val="accent1"/>
              </a:solidFill>
            </a:rPr>
            <a:t>Reservoir (other)</a:t>
          </a:r>
        </a:p>
      </dgm:t>
    </dgm:pt>
    <dgm:pt modelId="{4F55675B-9334-4949-A40A-5F5D419E312C}" type="parTrans" cxnId="{8C5B511D-639D-4301-9019-3E0F7BB1DED5}">
      <dgm:prSet/>
      <dgm:spPr/>
      <dgm:t>
        <a:bodyPr/>
        <a:lstStyle/>
        <a:p>
          <a:endParaRPr lang="en-US"/>
        </a:p>
      </dgm:t>
    </dgm:pt>
    <dgm:pt modelId="{D98E82D7-6BC7-4DC8-9FF8-4A8054CAB7A9}" type="sibTrans" cxnId="{8C5B511D-639D-4301-9019-3E0F7BB1DED5}">
      <dgm:prSet/>
      <dgm:spPr/>
      <dgm:t>
        <a:bodyPr/>
        <a:lstStyle/>
        <a:p>
          <a:endParaRPr lang="en-US"/>
        </a:p>
      </dgm:t>
    </dgm:pt>
    <dgm:pt modelId="{9722D9BA-0962-4A15-9071-C30AF63CF409}">
      <dgm:prSet custT="1"/>
      <dgm:spPr>
        <a:solidFill>
          <a:schemeClr val="bg2">
            <a:lumMod val="20000"/>
            <a:lumOff val="80000"/>
          </a:schemeClr>
        </a:solidFill>
        <a:ln>
          <a:solidFill>
            <a:schemeClr val="accent1"/>
          </a:solidFill>
        </a:ln>
      </dgm:spPr>
      <dgm:t>
        <a:bodyPr/>
        <a:lstStyle/>
        <a:p>
          <a:r>
            <a:rPr lang="en-US" sz="1800" dirty="0">
              <a:solidFill>
                <a:schemeClr val="accent1"/>
              </a:solidFill>
            </a:rPr>
            <a:t>Transmission from a</a:t>
          </a:r>
          <a:r>
            <a:rPr lang="en-GB" sz="1800" dirty="0">
              <a:solidFill>
                <a:schemeClr val="accent1"/>
              </a:solidFill>
            </a:rPr>
            <a:t>n inanimate reservoir/fomite directly to a susceptible host (by entering the body).  A reservoir is a living or non-living site in which a pathogen normally resides &amp; replicates.  could be soil, as for </a:t>
          </a:r>
          <a:r>
            <a:rPr lang="en-US" sz="1800" dirty="0">
              <a:solidFill>
                <a:schemeClr val="accent1"/>
              </a:solidFill>
            </a:rPr>
            <a:t>tetanus bacteria. </a:t>
          </a:r>
        </a:p>
        <a:p>
          <a:r>
            <a:rPr lang="en-US" sz="1800" dirty="0">
              <a:solidFill>
                <a:schemeClr val="accent1"/>
              </a:solidFill>
            </a:rPr>
            <a:t>Tetanus</a:t>
          </a:r>
        </a:p>
        <a:p>
          <a:r>
            <a:rPr lang="en-US" sz="1800" dirty="0">
              <a:solidFill>
                <a:schemeClr val="accent1"/>
              </a:solidFill>
            </a:rPr>
            <a:t>Influenza (fomite)</a:t>
          </a:r>
        </a:p>
      </dgm:t>
    </dgm:pt>
    <dgm:pt modelId="{3717EAF3-C6E4-4558-B985-346B5DE842C4}" type="parTrans" cxnId="{66C7A41F-2F58-4F1D-8EEA-11C10902D070}">
      <dgm:prSet/>
      <dgm:spPr/>
      <dgm:t>
        <a:bodyPr/>
        <a:lstStyle/>
        <a:p>
          <a:endParaRPr lang="en-US"/>
        </a:p>
      </dgm:t>
    </dgm:pt>
    <dgm:pt modelId="{934BA5C2-2876-4A5B-BA44-97DB0D7FD7A4}" type="sibTrans" cxnId="{66C7A41F-2F58-4F1D-8EEA-11C10902D070}">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pt>
    <dgm:pt modelId="{861B9344-D108-4922-A9C3-FC37DA4BE153}" type="pres">
      <dgm:prSet presAssocID="{AFBA075F-81B0-4F41-A7F9-C168A409C3A6}" presName="level2hierChild" presStyleCnt="0"/>
      <dgm:spPr/>
    </dgm:pt>
    <dgm:pt modelId="{1ADF6484-3E6E-4889-97CF-D9BC7A84E18A}" type="pres">
      <dgm:prSet presAssocID="{69A060F3-DB2E-477D-BE07-83A5A05768DE}" presName="conn2-1" presStyleLbl="parChTrans1D2" presStyleIdx="0" presStyleCnt="3"/>
      <dgm:spPr/>
    </dgm:pt>
    <dgm:pt modelId="{B27CB7BC-9410-445A-92CC-4F1C6066D914}" type="pres">
      <dgm:prSet presAssocID="{69A060F3-DB2E-477D-BE07-83A5A05768DE}" presName="connTx" presStyleLbl="parChTrans1D2" presStyleIdx="0" presStyleCnt="3"/>
      <dgm:spPr/>
    </dgm:pt>
    <dgm:pt modelId="{05897B97-14B4-4664-AC0B-C80094EF5026}" type="pres">
      <dgm:prSet presAssocID="{834FC05F-049D-4980-A4A5-A68CA4CC22D6}" presName="root2" presStyleCnt="0"/>
      <dgm:spPr/>
    </dgm:pt>
    <dgm:pt modelId="{CC462B86-F164-4F0D-BAF0-64327E94C2EA}" type="pres">
      <dgm:prSet presAssocID="{834FC05F-049D-4980-A4A5-A68CA4CC22D6}" presName="LevelTwoTextNode" presStyleLbl="node2" presStyleIdx="0" presStyleCnt="3" custScaleX="63502" custScaleY="61453">
        <dgm:presLayoutVars>
          <dgm:chPref val="3"/>
        </dgm:presLayoutVars>
      </dgm:prSet>
      <dgm:spPr/>
    </dgm:pt>
    <dgm:pt modelId="{5533E7D0-AEE0-443F-A696-2136A4B46323}" type="pres">
      <dgm:prSet presAssocID="{834FC05F-049D-4980-A4A5-A68CA4CC22D6}" presName="level3hierChild" presStyleCnt="0"/>
      <dgm:spPr/>
    </dgm:pt>
    <dgm:pt modelId="{B19FD381-C828-40B3-8AF6-206BB11AE71D}" type="pres">
      <dgm:prSet presAssocID="{84EFBB15-27EF-41CF-8834-974A7889858F}" presName="conn2-1" presStyleLbl="parChTrans1D3" presStyleIdx="0" presStyleCnt="3"/>
      <dgm:spPr/>
    </dgm:pt>
    <dgm:pt modelId="{21A40E38-42DB-4CB6-B232-44A54E4C4517}" type="pres">
      <dgm:prSet presAssocID="{84EFBB15-27EF-41CF-8834-974A7889858F}" presName="connTx" presStyleLbl="parChTrans1D3" presStyleIdx="0" presStyleCnt="3"/>
      <dgm:spPr/>
    </dgm:pt>
    <dgm:pt modelId="{C3EEF4AE-D64F-42FA-87B7-AA360958D0BB}" type="pres">
      <dgm:prSet presAssocID="{49478038-C56D-4800-BFF5-5EE7F49EC3E7}" presName="root2" presStyleCnt="0"/>
      <dgm:spPr/>
    </dgm:pt>
    <dgm:pt modelId="{15978340-5882-461B-B6E0-EC1A4CB6EF88}" type="pres">
      <dgm:prSet presAssocID="{49478038-C56D-4800-BFF5-5EE7F49EC3E7}" presName="LevelTwoTextNode" presStyleLbl="node3" presStyleIdx="0" presStyleCnt="3" custScaleX="303170" custScaleY="172069" custLinFactNeighborX="-29885" custLinFactNeighborY="2834">
        <dgm:presLayoutVars>
          <dgm:chPref val="3"/>
        </dgm:presLayoutVars>
      </dgm:prSet>
      <dgm:spPr/>
    </dgm:pt>
    <dgm:pt modelId="{D16CCC19-8F27-4577-9B6B-46EB40917ADF}" type="pres">
      <dgm:prSet presAssocID="{49478038-C56D-4800-BFF5-5EE7F49EC3E7}" presName="level3hierChild" presStyleCnt="0"/>
      <dgm:spPr/>
    </dgm:pt>
    <dgm:pt modelId="{14857194-9E52-4A15-8E91-4C2022729183}" type="pres">
      <dgm:prSet presAssocID="{21179F87-F211-4F13-B569-4DF382F977E2}" presName="conn2-1" presStyleLbl="parChTrans1D2" presStyleIdx="1" presStyleCnt="3"/>
      <dgm:spPr/>
    </dgm:pt>
    <dgm:pt modelId="{7F228368-602D-44A7-AAE6-01C7E272DFEF}" type="pres">
      <dgm:prSet presAssocID="{21179F87-F211-4F13-B569-4DF382F977E2}" presName="connTx" presStyleLbl="parChTrans1D2" presStyleIdx="1" presStyleCnt="3"/>
      <dgm:spPr/>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1" presStyleCnt="3" custScaleX="63502" custScaleY="61453">
        <dgm:presLayoutVars>
          <dgm:chPref val="3"/>
        </dgm:presLayoutVars>
      </dgm:prSet>
      <dgm:spPr/>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1" presStyleCnt="3"/>
      <dgm:spPr/>
    </dgm:pt>
    <dgm:pt modelId="{72E134D1-8DCD-4F7E-83DE-B958D65FF371}" type="pres">
      <dgm:prSet presAssocID="{3CA4FB3B-4574-430F-A177-60C21AFA8ADE}" presName="connTx" presStyleLbl="parChTrans1D3" presStyleIdx="1" presStyleCnt="3"/>
      <dgm:spPr/>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1" presStyleCnt="3" custScaleX="303170" custScaleY="172069" custLinFactNeighborX="-30227">
        <dgm:presLayoutVars>
          <dgm:chPref val="3"/>
        </dgm:presLayoutVars>
      </dgm:prSet>
      <dgm:spPr/>
    </dgm:pt>
    <dgm:pt modelId="{E66BE8D6-A374-4E51-903B-4E4F40EEAEDD}" type="pres">
      <dgm:prSet presAssocID="{8003B9F0-F653-49F6-B246-D1A394BAB28C}" presName="level3hierChild" presStyleCnt="0"/>
      <dgm:spPr/>
    </dgm:pt>
    <dgm:pt modelId="{31529E59-461E-469C-998A-1CFF43875944}" type="pres">
      <dgm:prSet presAssocID="{4F55675B-9334-4949-A40A-5F5D419E312C}" presName="conn2-1" presStyleLbl="parChTrans1D2" presStyleIdx="2" presStyleCnt="3"/>
      <dgm:spPr/>
    </dgm:pt>
    <dgm:pt modelId="{AEBC46FA-3D51-4380-ACB1-53A4C92E82FB}" type="pres">
      <dgm:prSet presAssocID="{4F55675B-9334-4949-A40A-5F5D419E312C}" presName="connTx" presStyleLbl="parChTrans1D2" presStyleIdx="2" presStyleCnt="3"/>
      <dgm:spPr/>
    </dgm:pt>
    <dgm:pt modelId="{D8D8DF8B-7A10-48BA-9C95-9066AEC4F652}" type="pres">
      <dgm:prSet presAssocID="{743D1CFA-E4C0-49F9-9AFC-7B48F3297787}" presName="root2" presStyleCnt="0"/>
      <dgm:spPr/>
    </dgm:pt>
    <dgm:pt modelId="{8CB6B122-FBD7-43C1-ADA8-2767B31436C9}" type="pres">
      <dgm:prSet presAssocID="{743D1CFA-E4C0-49F9-9AFC-7B48F3297787}" presName="LevelTwoTextNode" presStyleLbl="node2" presStyleIdx="2" presStyleCnt="3" custScaleX="63502" custScaleY="61453">
        <dgm:presLayoutVars>
          <dgm:chPref val="3"/>
        </dgm:presLayoutVars>
      </dgm:prSet>
      <dgm:spPr/>
    </dgm:pt>
    <dgm:pt modelId="{12DA6588-ECFA-4D85-BDDE-090388716DA4}" type="pres">
      <dgm:prSet presAssocID="{743D1CFA-E4C0-49F9-9AFC-7B48F3297787}" presName="level3hierChild" presStyleCnt="0"/>
      <dgm:spPr/>
    </dgm:pt>
    <dgm:pt modelId="{50A61FC8-F316-46FC-B5CB-F1A6D86C7FB8}" type="pres">
      <dgm:prSet presAssocID="{3717EAF3-C6E4-4558-B985-346B5DE842C4}" presName="conn2-1" presStyleLbl="parChTrans1D3" presStyleIdx="2" presStyleCnt="3"/>
      <dgm:spPr/>
    </dgm:pt>
    <dgm:pt modelId="{A3EB19BB-04B0-4D52-A13E-5972C8890555}" type="pres">
      <dgm:prSet presAssocID="{3717EAF3-C6E4-4558-B985-346B5DE842C4}" presName="connTx" presStyleLbl="parChTrans1D3" presStyleIdx="2" presStyleCnt="3"/>
      <dgm:spPr/>
    </dgm:pt>
    <dgm:pt modelId="{C2EDDFB3-8147-4A67-BA28-7EE75DD7A65C}" type="pres">
      <dgm:prSet presAssocID="{9722D9BA-0962-4A15-9071-C30AF63CF409}" presName="root2" presStyleCnt="0"/>
      <dgm:spPr/>
    </dgm:pt>
    <dgm:pt modelId="{157DF956-E418-4152-A595-E5743C6A7454}" type="pres">
      <dgm:prSet presAssocID="{9722D9BA-0962-4A15-9071-C30AF63CF409}" presName="LevelTwoTextNode" presStyleLbl="node3" presStyleIdx="2" presStyleCnt="3" custScaleX="303170" custScaleY="212421" custLinFactNeighborX="-30226">
        <dgm:presLayoutVars>
          <dgm:chPref val="3"/>
        </dgm:presLayoutVars>
      </dgm:prSet>
      <dgm:spPr/>
    </dgm:pt>
    <dgm:pt modelId="{D391FC9B-C39E-4A0B-8B6B-E5610E5B8ED1}" type="pres">
      <dgm:prSet presAssocID="{9722D9BA-0962-4A15-9071-C30AF63CF409}" presName="level3hierChild" presStyleCnt="0"/>
      <dgm:spPr/>
    </dgm:pt>
  </dgm:ptLst>
  <dgm:cxnLst>
    <dgm:cxn modelId="{17EAE600-6394-4ADE-A216-93A927EC3895}" type="presOf" srcId="{6B7B10DC-28AE-4712-9906-65C3382DA1FF}" destId="{DF814F17-8525-4209-AE4C-164E9FDA1BC5}" srcOrd="0" destOrd="0" presId="urn:microsoft.com/office/officeart/2005/8/layout/hierarchy2"/>
    <dgm:cxn modelId="{8C5B511D-639D-4301-9019-3E0F7BB1DED5}" srcId="{AFBA075F-81B0-4F41-A7F9-C168A409C3A6}" destId="{743D1CFA-E4C0-49F9-9AFC-7B48F3297787}" srcOrd="2" destOrd="0" parTransId="{4F55675B-9334-4949-A40A-5F5D419E312C}" sibTransId="{D98E82D7-6BC7-4DC8-9FF8-4A8054CAB7A9}"/>
    <dgm:cxn modelId="{66C7A41F-2F58-4F1D-8EEA-11C10902D070}" srcId="{743D1CFA-E4C0-49F9-9AFC-7B48F3297787}" destId="{9722D9BA-0962-4A15-9071-C30AF63CF409}" srcOrd="0" destOrd="0" parTransId="{3717EAF3-C6E4-4558-B985-346B5DE842C4}" sibTransId="{934BA5C2-2876-4A5B-BA44-97DB0D7FD7A4}"/>
    <dgm:cxn modelId="{17894D22-D140-4D05-9DFA-ABD1F919A106}" srcId="{6B7B10DC-28AE-4712-9906-65C3382DA1FF}" destId="{8003B9F0-F653-49F6-B246-D1A394BAB28C}" srcOrd="0" destOrd="0" parTransId="{3CA4FB3B-4574-430F-A177-60C21AFA8ADE}" sibTransId="{9966A604-30C4-49D4-98CA-CAC880B5A0C7}"/>
    <dgm:cxn modelId="{9F0B9322-CB57-4BC8-B9A1-41C213940574}" type="presOf" srcId="{69A060F3-DB2E-477D-BE07-83A5A05768DE}" destId="{B27CB7BC-9410-445A-92CC-4F1C6066D914}" srcOrd="1" destOrd="0" presId="urn:microsoft.com/office/officeart/2005/8/layout/hierarchy2"/>
    <dgm:cxn modelId="{E0E39C25-701A-468C-8C79-C7ABEFADF78A}" srcId="{E2F14BE8-392B-4190-8B31-D8D922D3A932}" destId="{AFBA075F-81B0-4F41-A7F9-C168A409C3A6}" srcOrd="0" destOrd="0" parTransId="{33F84C2F-D1A7-4177-88F3-A84F8AAC69A2}" sibTransId="{F251FB05-3E5A-48AC-BA54-0AC5A440366D}"/>
    <dgm:cxn modelId="{5C24F836-6BB6-45CC-8260-280E5E19B1BE}" type="presOf" srcId="{743D1CFA-E4C0-49F9-9AFC-7B48F3297787}" destId="{8CB6B122-FBD7-43C1-ADA8-2767B31436C9}" srcOrd="0" destOrd="0" presId="urn:microsoft.com/office/officeart/2005/8/layout/hierarchy2"/>
    <dgm:cxn modelId="{8B471A3A-430F-4201-97C0-A3226CAA688A}" srcId="{AFBA075F-81B0-4F41-A7F9-C168A409C3A6}" destId="{6B7B10DC-28AE-4712-9906-65C3382DA1FF}" srcOrd="1" destOrd="0" parTransId="{21179F87-F211-4F13-B569-4DF382F977E2}" sibTransId="{79D26B4E-64F1-4768-8939-0F71E87EE81B}"/>
    <dgm:cxn modelId="{0227FF4B-E424-4A55-B56B-9F7B9AFFD3F0}" type="presOf" srcId="{49478038-C56D-4800-BFF5-5EE7F49EC3E7}" destId="{15978340-5882-461B-B6E0-EC1A4CB6EF88}" srcOrd="0" destOrd="0" presId="urn:microsoft.com/office/officeart/2005/8/layout/hierarchy2"/>
    <dgm:cxn modelId="{1569C850-9714-4A62-B3EB-CFFC96B9AA7D}" type="presOf" srcId="{21179F87-F211-4F13-B569-4DF382F977E2}" destId="{14857194-9E52-4A15-8E91-4C2022729183}"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BF3B3162-7051-4401-9655-3218C9F47362}" type="presOf" srcId="{3CA4FB3B-4574-430F-A177-60C21AFA8ADE}" destId="{72E134D1-8DCD-4F7E-83DE-B958D65FF371}" srcOrd="1" destOrd="0" presId="urn:microsoft.com/office/officeart/2005/8/layout/hierarchy2"/>
    <dgm:cxn modelId="{6BEF6F6F-ACE9-49BE-8208-74B530AE219B}" type="presOf" srcId="{834FC05F-049D-4980-A4A5-A68CA4CC22D6}" destId="{CC462B86-F164-4F0D-BAF0-64327E94C2EA}" srcOrd="0" destOrd="0" presId="urn:microsoft.com/office/officeart/2005/8/layout/hierarchy2"/>
    <dgm:cxn modelId="{B5CD2074-7DE4-4429-9A14-58CC7A587A20}" type="presOf" srcId="{69A060F3-DB2E-477D-BE07-83A5A05768DE}" destId="{1ADF6484-3E6E-4889-97CF-D9BC7A84E18A}" srcOrd="0" destOrd="0" presId="urn:microsoft.com/office/officeart/2005/8/layout/hierarchy2"/>
    <dgm:cxn modelId="{D768C87D-DFB0-4F47-B87E-B75E5A54046B}" type="presOf" srcId="{84EFBB15-27EF-41CF-8834-974A7889858F}" destId="{B19FD381-C828-40B3-8AF6-206BB11AE71D}" srcOrd="0" destOrd="0" presId="urn:microsoft.com/office/officeart/2005/8/layout/hierarchy2"/>
    <dgm:cxn modelId="{AFDEC28B-D498-4A92-A462-D278B3EBB05B}" srcId="{AFBA075F-81B0-4F41-A7F9-C168A409C3A6}" destId="{834FC05F-049D-4980-A4A5-A68CA4CC22D6}" srcOrd="0" destOrd="0" parTransId="{69A060F3-DB2E-477D-BE07-83A5A05768DE}" sibTransId="{F30E1DE6-006A-4B67-B2A6-D3C623247B52}"/>
    <dgm:cxn modelId="{7044DF90-8E58-4DBF-8EDD-69EABF6A6C5A}" type="presOf" srcId="{21179F87-F211-4F13-B569-4DF382F977E2}" destId="{7F228368-602D-44A7-AAE6-01C7E272DFEF}" srcOrd="1"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A7ABEAA0-AD8A-4D84-96EA-EC3934E34D44}" type="presOf" srcId="{84EFBB15-27EF-41CF-8834-974A7889858F}" destId="{21A40E38-42DB-4CB6-B232-44A54E4C4517}" srcOrd="1" destOrd="0" presId="urn:microsoft.com/office/officeart/2005/8/layout/hierarchy2"/>
    <dgm:cxn modelId="{687716A1-8CA0-41D5-9643-3FC2C28F0DA4}" type="presOf" srcId="{4F55675B-9334-4949-A40A-5F5D419E312C}" destId="{AEBC46FA-3D51-4380-ACB1-53A4C92E82FB}" srcOrd="1" destOrd="0" presId="urn:microsoft.com/office/officeart/2005/8/layout/hierarchy2"/>
    <dgm:cxn modelId="{D724E7A5-243E-4FF8-B179-FEA630852C33}" type="presOf" srcId="{9722D9BA-0962-4A15-9071-C30AF63CF409}" destId="{157DF956-E418-4152-A595-E5743C6A7454}" srcOrd="0"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890D9EC0-C20A-401D-B675-9A6E5CBFEFFA}" type="presOf" srcId="{4F55675B-9334-4949-A40A-5F5D419E312C}" destId="{31529E59-461E-469C-998A-1CFF43875944}" srcOrd="0" destOrd="0" presId="urn:microsoft.com/office/officeart/2005/8/layout/hierarchy2"/>
    <dgm:cxn modelId="{61AFADD6-05C9-498B-AE8E-56BA3BB4165A}" type="presOf" srcId="{3717EAF3-C6E4-4558-B985-346B5DE842C4}" destId="{A3EB19BB-04B0-4D52-A13E-5972C8890555}" srcOrd="1" destOrd="0" presId="urn:microsoft.com/office/officeart/2005/8/layout/hierarchy2"/>
    <dgm:cxn modelId="{6EDA37D9-C051-44AA-A504-2ADA508DCB91}" type="presOf" srcId="{3717EAF3-C6E4-4558-B985-346B5DE842C4}" destId="{50A61FC8-F316-46FC-B5CB-F1A6D86C7FB8}" srcOrd="0" destOrd="0" presId="urn:microsoft.com/office/officeart/2005/8/layout/hierarchy2"/>
    <dgm:cxn modelId="{E2A710E6-E8ED-4C10-B6DE-88446466DECD}" type="presOf" srcId="{E2F14BE8-392B-4190-8B31-D8D922D3A932}" destId="{0E9FCC1A-24E9-4F4C-A2D8-94695D4B18E7}" srcOrd="0" destOrd="0" presId="urn:microsoft.com/office/officeart/2005/8/layout/hierarchy2"/>
    <dgm:cxn modelId="{53F5E2F9-F93B-47AE-A178-3F1EA2998842}" srcId="{834FC05F-049D-4980-A4A5-A68CA4CC22D6}" destId="{49478038-C56D-4800-BFF5-5EE7F49EC3E7}" srcOrd="0" destOrd="0" parTransId="{84EFBB15-27EF-41CF-8834-974A7889858F}" sibTransId="{25495C1F-11D8-4DB8-85A4-9F722CB73BEC}"/>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BF2202AA-B3C7-46B9-87E8-6F3DCB8589D7}" type="presParOf" srcId="{861B9344-D108-4922-A9C3-FC37DA4BE153}" destId="{1ADF6484-3E6E-4889-97CF-D9BC7A84E18A}" srcOrd="0" destOrd="0" presId="urn:microsoft.com/office/officeart/2005/8/layout/hierarchy2"/>
    <dgm:cxn modelId="{63688475-002A-46A4-BEA8-1009CF1AC219}" type="presParOf" srcId="{1ADF6484-3E6E-4889-97CF-D9BC7A84E18A}" destId="{B27CB7BC-9410-445A-92CC-4F1C6066D914}" srcOrd="0" destOrd="0" presId="urn:microsoft.com/office/officeart/2005/8/layout/hierarchy2"/>
    <dgm:cxn modelId="{02F96774-C1E4-495E-8C8E-4199933622AB}" type="presParOf" srcId="{861B9344-D108-4922-A9C3-FC37DA4BE153}" destId="{05897B97-14B4-4664-AC0B-C80094EF5026}" srcOrd="1" destOrd="0" presId="urn:microsoft.com/office/officeart/2005/8/layout/hierarchy2"/>
    <dgm:cxn modelId="{FC6E0D7C-4C1D-49AF-8EE4-46BDB423A899}" type="presParOf" srcId="{05897B97-14B4-4664-AC0B-C80094EF5026}" destId="{CC462B86-F164-4F0D-BAF0-64327E94C2EA}" srcOrd="0" destOrd="0" presId="urn:microsoft.com/office/officeart/2005/8/layout/hierarchy2"/>
    <dgm:cxn modelId="{D8AC9DB8-49F9-4C71-8991-1612D1BAE851}" type="presParOf" srcId="{05897B97-14B4-4664-AC0B-C80094EF5026}" destId="{5533E7D0-AEE0-443F-A696-2136A4B46323}" srcOrd="1" destOrd="0" presId="urn:microsoft.com/office/officeart/2005/8/layout/hierarchy2"/>
    <dgm:cxn modelId="{47328D3C-88E7-425E-9623-A384F455CC0A}" type="presParOf" srcId="{5533E7D0-AEE0-443F-A696-2136A4B46323}" destId="{B19FD381-C828-40B3-8AF6-206BB11AE71D}" srcOrd="0" destOrd="0" presId="urn:microsoft.com/office/officeart/2005/8/layout/hierarchy2"/>
    <dgm:cxn modelId="{853B19C3-B446-4E0F-A06D-0FD1EA59DE38}" type="presParOf" srcId="{B19FD381-C828-40B3-8AF6-206BB11AE71D}" destId="{21A40E38-42DB-4CB6-B232-44A54E4C4517}" srcOrd="0" destOrd="0" presId="urn:microsoft.com/office/officeart/2005/8/layout/hierarchy2"/>
    <dgm:cxn modelId="{14DF8340-FF2B-4765-AE2D-F895C2434FD8}" type="presParOf" srcId="{5533E7D0-AEE0-443F-A696-2136A4B46323}" destId="{C3EEF4AE-D64F-42FA-87B7-AA360958D0BB}" srcOrd="1" destOrd="0" presId="urn:microsoft.com/office/officeart/2005/8/layout/hierarchy2"/>
    <dgm:cxn modelId="{785BCA1D-1CB0-49CC-A058-C7EA56C27459}" type="presParOf" srcId="{C3EEF4AE-D64F-42FA-87B7-AA360958D0BB}" destId="{15978340-5882-461B-B6E0-EC1A4CB6EF88}" srcOrd="0" destOrd="0" presId="urn:microsoft.com/office/officeart/2005/8/layout/hierarchy2"/>
    <dgm:cxn modelId="{AEF817C4-F03F-4827-8DBC-5134626E2992}" type="presParOf" srcId="{C3EEF4AE-D64F-42FA-87B7-AA360958D0BB}" destId="{D16CCC19-8F27-4577-9B6B-46EB40917ADF}" srcOrd="1" destOrd="0" presId="urn:microsoft.com/office/officeart/2005/8/layout/hierarchy2"/>
    <dgm:cxn modelId="{14D2E96A-FA7D-43CD-AEDC-5B18D3804430}" type="presParOf" srcId="{861B9344-D108-4922-A9C3-FC37DA4BE153}" destId="{14857194-9E52-4A15-8E91-4C2022729183}" srcOrd="2"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3"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 modelId="{7E491247-6370-4F35-B4E5-BC697CC33CB5}" type="presParOf" srcId="{861B9344-D108-4922-A9C3-FC37DA4BE153}" destId="{31529E59-461E-469C-998A-1CFF43875944}" srcOrd="4" destOrd="0" presId="urn:microsoft.com/office/officeart/2005/8/layout/hierarchy2"/>
    <dgm:cxn modelId="{56F1240A-1BA6-4970-9596-F73C6F148962}" type="presParOf" srcId="{31529E59-461E-469C-998A-1CFF43875944}" destId="{AEBC46FA-3D51-4380-ACB1-53A4C92E82FB}" srcOrd="0" destOrd="0" presId="urn:microsoft.com/office/officeart/2005/8/layout/hierarchy2"/>
    <dgm:cxn modelId="{AF56306D-9101-4FA0-BA72-DF0D822E97D6}" type="presParOf" srcId="{861B9344-D108-4922-A9C3-FC37DA4BE153}" destId="{D8D8DF8B-7A10-48BA-9C95-9066AEC4F652}" srcOrd="5" destOrd="0" presId="urn:microsoft.com/office/officeart/2005/8/layout/hierarchy2"/>
    <dgm:cxn modelId="{2C2EDBDA-D55F-4510-90C0-E02E2665ECA3}" type="presParOf" srcId="{D8D8DF8B-7A10-48BA-9C95-9066AEC4F652}" destId="{8CB6B122-FBD7-43C1-ADA8-2767B31436C9}" srcOrd="0" destOrd="0" presId="urn:microsoft.com/office/officeart/2005/8/layout/hierarchy2"/>
    <dgm:cxn modelId="{21EB7C15-F9B9-4E39-BF74-12761EB471E7}" type="presParOf" srcId="{D8D8DF8B-7A10-48BA-9C95-9066AEC4F652}" destId="{12DA6588-ECFA-4D85-BDDE-090388716DA4}" srcOrd="1" destOrd="0" presId="urn:microsoft.com/office/officeart/2005/8/layout/hierarchy2"/>
    <dgm:cxn modelId="{189E5654-648E-4D15-928B-1D0FDF8D367B}" type="presParOf" srcId="{12DA6588-ECFA-4D85-BDDE-090388716DA4}" destId="{50A61FC8-F316-46FC-B5CB-F1A6D86C7FB8}" srcOrd="0" destOrd="0" presId="urn:microsoft.com/office/officeart/2005/8/layout/hierarchy2"/>
    <dgm:cxn modelId="{18F4D236-C363-48FF-8E5F-B0C6BEC3AE52}" type="presParOf" srcId="{50A61FC8-F316-46FC-B5CB-F1A6D86C7FB8}" destId="{A3EB19BB-04B0-4D52-A13E-5972C8890555}" srcOrd="0" destOrd="0" presId="urn:microsoft.com/office/officeart/2005/8/layout/hierarchy2"/>
    <dgm:cxn modelId="{DB2AF092-471F-4CF6-9480-9DBE405E71AB}" type="presParOf" srcId="{12DA6588-ECFA-4D85-BDDE-090388716DA4}" destId="{C2EDDFB3-8147-4A67-BA28-7EE75DD7A65C}" srcOrd="1" destOrd="0" presId="urn:microsoft.com/office/officeart/2005/8/layout/hierarchy2"/>
    <dgm:cxn modelId="{CC3095DB-4386-4126-B50D-DC2BD6A4FAAE}" type="presParOf" srcId="{C2EDDFB3-8147-4A67-BA28-7EE75DD7A65C}" destId="{157DF956-E418-4152-A595-E5743C6A7454}" srcOrd="0" destOrd="0" presId="urn:microsoft.com/office/officeart/2005/8/layout/hierarchy2"/>
    <dgm:cxn modelId="{9AB026AC-6A48-457E-A332-D4271E68E97C}" type="presParOf" srcId="{C2EDDFB3-8147-4A67-BA28-7EE75DD7A65C}" destId="{D391FC9B-C39E-4A0B-8B6B-E5610E5B8ED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Indirect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Vector</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A living thing that transmits a pathogen from an infected host to a susceptible host. Bats and mosquitoes are vectors.</a:t>
          </a:r>
          <a:endParaRPr lang="en-US" sz="1800" dirty="0">
            <a:solidFill>
              <a:schemeClr val="accent1"/>
            </a:solidFill>
          </a:endParaRPr>
        </a:p>
        <a:p>
          <a:r>
            <a:rPr lang="en-US" sz="1800" dirty="0">
              <a:solidFill>
                <a:schemeClr val="accent1"/>
              </a:solidFill>
            </a:rPr>
            <a:t>Tetanus via dog-bite saliva</a:t>
          </a:r>
        </a:p>
        <a:p>
          <a:r>
            <a:rPr lang="en-US" sz="1800" dirty="0">
              <a:solidFill>
                <a:schemeClr val="accent1"/>
              </a:solidFill>
            </a:rPr>
            <a:t>Honeybee viruses via </a:t>
          </a:r>
          <a:r>
            <a:rPr lang="en-US" sz="1800" dirty="0" err="1">
              <a:solidFill>
                <a:schemeClr val="accent1"/>
              </a:solidFill>
            </a:rPr>
            <a:t>varroa</a:t>
          </a:r>
          <a:r>
            <a:rPr lang="en-US" sz="1800" dirty="0">
              <a:solidFill>
                <a:schemeClr val="accent1"/>
              </a:solidFill>
            </a:rPr>
            <a:t> mite</a:t>
          </a:r>
        </a:p>
        <a:p>
          <a:r>
            <a:rPr lang="en-GB" sz="1800" dirty="0">
              <a:solidFill>
                <a:schemeClr val="accent1"/>
              </a:solidFill>
            </a:rPr>
            <a:t>ABL via healthy carrier bat</a:t>
          </a:r>
          <a:endParaRPr lang="en-US" sz="1800" dirty="0">
            <a:solidFill>
              <a:schemeClr val="accent1"/>
            </a:solidFill>
          </a:endParaRPr>
        </a:p>
        <a:p>
          <a:r>
            <a:rPr lang="en-US" sz="1800" dirty="0">
              <a:solidFill>
                <a:schemeClr val="accent1"/>
              </a:solidFill>
            </a:rPr>
            <a:t>Ross River disease</a:t>
          </a:r>
        </a:p>
        <a:p>
          <a:r>
            <a:rPr lang="en-US" sz="1800" dirty="0">
              <a:solidFill>
                <a:schemeClr val="accent1"/>
              </a:solidFill>
            </a:rPr>
            <a:t>Malaria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pt>
    <dgm:pt modelId="{861B9344-D108-4922-A9C3-FC37DA4BE153}" type="pres">
      <dgm:prSet presAssocID="{AFBA075F-81B0-4F41-A7F9-C168A409C3A6}" presName="level2hierChild" presStyleCnt="0"/>
      <dgm:spPr/>
    </dgm:pt>
    <dgm:pt modelId="{14857194-9E52-4A15-8E91-4C2022729183}" type="pres">
      <dgm:prSet presAssocID="{21179F87-F211-4F13-B569-4DF382F977E2}" presName="conn2-1" presStyleLbl="parChTrans1D2" presStyleIdx="0" presStyleCnt="1"/>
      <dgm:spPr/>
    </dgm:pt>
    <dgm:pt modelId="{7F228368-602D-44A7-AAE6-01C7E272DFEF}" type="pres">
      <dgm:prSet presAssocID="{21179F87-F211-4F13-B569-4DF382F977E2}" presName="connTx" presStyleLbl="parChTrans1D2" presStyleIdx="0" presStyleCnt="1"/>
      <dgm:spPr/>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0" presStyleCnt="1" custScaleX="63502" custScaleY="68008" custLinFactNeighborX="-13442">
        <dgm:presLayoutVars>
          <dgm:chPref val="3"/>
        </dgm:presLayoutVars>
      </dgm:prSet>
      <dgm:spPr/>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0" presStyleCnt="1"/>
      <dgm:spPr/>
    </dgm:pt>
    <dgm:pt modelId="{72E134D1-8DCD-4F7E-83DE-B958D65FF371}" type="pres">
      <dgm:prSet presAssocID="{3CA4FB3B-4574-430F-A177-60C21AFA8ADE}" presName="connTx" presStyleLbl="parChTrans1D3" presStyleIdx="0" presStyleCnt="1"/>
      <dgm:spPr/>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0" presStyleCnt="1" custScaleX="303170" custScaleY="278589" custLinFactNeighborX="-30227">
        <dgm:presLayoutVars>
          <dgm:chPref val="3"/>
        </dgm:presLayoutVars>
      </dgm:prSet>
      <dgm:spPr/>
    </dgm:pt>
    <dgm:pt modelId="{E66BE8D6-A374-4E51-903B-4E4F40EEAEDD}" type="pres">
      <dgm:prSet presAssocID="{8003B9F0-F653-49F6-B246-D1A394BAB28C}" presName="level3hierChild" presStyleCnt="0"/>
      <dgm:spPr/>
    </dgm:pt>
  </dgm:ptLst>
  <dgm:cxnLst>
    <dgm:cxn modelId="{17EAE600-6394-4ADE-A216-93A927EC3895}" type="presOf" srcId="{6B7B10DC-28AE-4712-9906-65C3382DA1FF}" destId="{DF814F17-8525-4209-AE4C-164E9FDA1BC5}" srcOrd="0" destOrd="0" presId="urn:microsoft.com/office/officeart/2005/8/layout/hierarchy2"/>
    <dgm:cxn modelId="{17894D22-D140-4D05-9DFA-ABD1F919A106}" srcId="{6B7B10DC-28AE-4712-9906-65C3382DA1FF}" destId="{8003B9F0-F653-49F6-B246-D1A394BAB28C}" srcOrd="0" destOrd="0" parTransId="{3CA4FB3B-4574-430F-A177-60C21AFA8ADE}" sibTransId="{9966A604-30C4-49D4-98CA-CAC880B5A0C7}"/>
    <dgm:cxn modelId="{E0E39C25-701A-468C-8C79-C7ABEFADF78A}" srcId="{E2F14BE8-392B-4190-8B31-D8D922D3A932}" destId="{AFBA075F-81B0-4F41-A7F9-C168A409C3A6}" srcOrd="0" destOrd="0" parTransId="{33F84C2F-D1A7-4177-88F3-A84F8AAC69A2}" sibTransId="{F251FB05-3E5A-48AC-BA54-0AC5A440366D}"/>
    <dgm:cxn modelId="{8B471A3A-430F-4201-97C0-A3226CAA688A}" srcId="{AFBA075F-81B0-4F41-A7F9-C168A409C3A6}" destId="{6B7B10DC-28AE-4712-9906-65C3382DA1FF}" srcOrd="0" destOrd="0" parTransId="{21179F87-F211-4F13-B569-4DF382F977E2}" sibTransId="{79D26B4E-64F1-4768-8939-0F71E87EE81B}"/>
    <dgm:cxn modelId="{1569C850-9714-4A62-B3EB-CFFC96B9AA7D}" type="presOf" srcId="{21179F87-F211-4F13-B569-4DF382F977E2}" destId="{14857194-9E52-4A15-8E91-4C2022729183}"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BF3B3162-7051-4401-9655-3218C9F47362}" type="presOf" srcId="{3CA4FB3B-4574-430F-A177-60C21AFA8ADE}" destId="{72E134D1-8DCD-4F7E-83DE-B958D65FF371}" srcOrd="1"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E2A710E6-E8ED-4C10-B6DE-88446466DECD}" type="presOf" srcId="{E2F14BE8-392B-4190-8B31-D8D922D3A932}" destId="{0E9FCC1A-24E9-4F4C-A2D8-94695D4B18E7}" srcOrd="0"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14D2E96A-FA7D-43CD-AEDC-5B18D3804430}" type="presParOf" srcId="{861B9344-D108-4922-A9C3-FC37DA4BE153}" destId="{14857194-9E52-4A15-8E91-4C2022729183}" srcOrd="0"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1"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Indirect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Airborne droplets</a:t>
          </a:r>
        </a:p>
        <a:p>
          <a:r>
            <a:rPr lang="en-US" sz="1800" dirty="0">
              <a:solidFill>
                <a:schemeClr val="accent1"/>
              </a:solidFill>
            </a:rPr>
            <a:t>Air/Fomites</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Pathogens can be transmitted inside airborne droplets (aerosols) that are sneezed or coughed into air and are suspended for a period of time before being inhaled. They may land on surfaces and be transferred by a fomite.</a:t>
          </a:r>
          <a:endParaRPr lang="en-US" sz="1800" dirty="0">
            <a:solidFill>
              <a:schemeClr val="accent1"/>
            </a:solidFill>
          </a:endParaRPr>
        </a:p>
        <a:p>
          <a:r>
            <a:rPr lang="en-US" sz="1800" dirty="0">
              <a:solidFill>
                <a:schemeClr val="accent1"/>
              </a:solidFill>
            </a:rPr>
            <a:t>Tuberculosis</a:t>
          </a:r>
        </a:p>
        <a:p>
          <a:r>
            <a:rPr lang="en-US" sz="1800" dirty="0">
              <a:solidFill>
                <a:schemeClr val="accent1"/>
              </a:solidFill>
            </a:rPr>
            <a:t>Influenza</a:t>
          </a: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pt>
    <dgm:pt modelId="{861B9344-D108-4922-A9C3-FC37DA4BE153}" type="pres">
      <dgm:prSet presAssocID="{AFBA075F-81B0-4F41-A7F9-C168A409C3A6}" presName="level2hierChild" presStyleCnt="0"/>
      <dgm:spPr/>
    </dgm:pt>
    <dgm:pt modelId="{14857194-9E52-4A15-8E91-4C2022729183}" type="pres">
      <dgm:prSet presAssocID="{21179F87-F211-4F13-B569-4DF382F977E2}" presName="conn2-1" presStyleLbl="parChTrans1D2" presStyleIdx="0" presStyleCnt="1"/>
      <dgm:spPr/>
    </dgm:pt>
    <dgm:pt modelId="{7F228368-602D-44A7-AAE6-01C7E272DFEF}" type="pres">
      <dgm:prSet presAssocID="{21179F87-F211-4F13-B569-4DF382F977E2}" presName="connTx" presStyleLbl="parChTrans1D2" presStyleIdx="0" presStyleCnt="1"/>
      <dgm:spPr/>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0" presStyleCnt="1" custScaleX="75420" custScaleY="128611" custLinFactNeighborX="-15465">
        <dgm:presLayoutVars>
          <dgm:chPref val="3"/>
        </dgm:presLayoutVars>
      </dgm:prSet>
      <dgm:spPr/>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0" presStyleCnt="1"/>
      <dgm:spPr/>
    </dgm:pt>
    <dgm:pt modelId="{72E134D1-8DCD-4F7E-83DE-B958D65FF371}" type="pres">
      <dgm:prSet presAssocID="{3CA4FB3B-4574-430F-A177-60C21AFA8ADE}" presName="connTx" presStyleLbl="parChTrans1D3" presStyleIdx="0" presStyleCnt="1"/>
      <dgm:spPr/>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0" presStyleCnt="1" custScaleX="303170" custScaleY="278589" custLinFactNeighborX="-33328">
        <dgm:presLayoutVars>
          <dgm:chPref val="3"/>
        </dgm:presLayoutVars>
      </dgm:prSet>
      <dgm:spPr/>
    </dgm:pt>
    <dgm:pt modelId="{E66BE8D6-A374-4E51-903B-4E4F40EEAEDD}" type="pres">
      <dgm:prSet presAssocID="{8003B9F0-F653-49F6-B246-D1A394BAB28C}" presName="level3hierChild" presStyleCnt="0"/>
      <dgm:spPr/>
    </dgm:pt>
  </dgm:ptLst>
  <dgm:cxnLst>
    <dgm:cxn modelId="{17EAE600-6394-4ADE-A216-93A927EC3895}" type="presOf" srcId="{6B7B10DC-28AE-4712-9906-65C3382DA1FF}" destId="{DF814F17-8525-4209-AE4C-164E9FDA1BC5}" srcOrd="0" destOrd="0" presId="urn:microsoft.com/office/officeart/2005/8/layout/hierarchy2"/>
    <dgm:cxn modelId="{17894D22-D140-4D05-9DFA-ABD1F919A106}" srcId="{6B7B10DC-28AE-4712-9906-65C3382DA1FF}" destId="{8003B9F0-F653-49F6-B246-D1A394BAB28C}" srcOrd="0" destOrd="0" parTransId="{3CA4FB3B-4574-430F-A177-60C21AFA8ADE}" sibTransId="{9966A604-30C4-49D4-98CA-CAC880B5A0C7}"/>
    <dgm:cxn modelId="{E0E39C25-701A-468C-8C79-C7ABEFADF78A}" srcId="{E2F14BE8-392B-4190-8B31-D8D922D3A932}" destId="{AFBA075F-81B0-4F41-A7F9-C168A409C3A6}" srcOrd="0" destOrd="0" parTransId="{33F84C2F-D1A7-4177-88F3-A84F8AAC69A2}" sibTransId="{F251FB05-3E5A-48AC-BA54-0AC5A440366D}"/>
    <dgm:cxn modelId="{8B471A3A-430F-4201-97C0-A3226CAA688A}" srcId="{AFBA075F-81B0-4F41-A7F9-C168A409C3A6}" destId="{6B7B10DC-28AE-4712-9906-65C3382DA1FF}" srcOrd="0" destOrd="0" parTransId="{21179F87-F211-4F13-B569-4DF382F977E2}" sibTransId="{79D26B4E-64F1-4768-8939-0F71E87EE81B}"/>
    <dgm:cxn modelId="{1569C850-9714-4A62-B3EB-CFFC96B9AA7D}" type="presOf" srcId="{21179F87-F211-4F13-B569-4DF382F977E2}" destId="{14857194-9E52-4A15-8E91-4C2022729183}"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BF3B3162-7051-4401-9655-3218C9F47362}" type="presOf" srcId="{3CA4FB3B-4574-430F-A177-60C21AFA8ADE}" destId="{72E134D1-8DCD-4F7E-83DE-B958D65FF371}" srcOrd="1"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E2A710E6-E8ED-4C10-B6DE-88446466DECD}" type="presOf" srcId="{E2F14BE8-392B-4190-8B31-D8D922D3A932}" destId="{0E9FCC1A-24E9-4F4C-A2D8-94695D4B18E7}" srcOrd="0"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14D2E96A-FA7D-43CD-AEDC-5B18D3804430}" type="presParOf" srcId="{861B9344-D108-4922-A9C3-FC37DA4BE153}" destId="{14857194-9E52-4A15-8E91-4C2022729183}" srcOrd="0"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1"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F14BE8-392B-4190-8B31-D8D922D3A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FBA075F-81B0-4F41-A7F9-C168A409C3A6}">
      <dgm:prSet phldrT="[Text]" custT="1"/>
      <dgm:spPr>
        <a:solidFill>
          <a:schemeClr val="bg2">
            <a:lumMod val="20000"/>
            <a:lumOff val="80000"/>
          </a:schemeClr>
        </a:solidFill>
        <a:ln>
          <a:solidFill>
            <a:schemeClr val="accent1"/>
          </a:solidFill>
        </a:ln>
      </dgm:spPr>
      <dgm:t>
        <a:bodyPr/>
        <a:lstStyle/>
        <a:p>
          <a:r>
            <a:rPr lang="en-US" sz="1800" dirty="0">
              <a:solidFill>
                <a:schemeClr val="accent1"/>
              </a:solidFill>
            </a:rPr>
            <a:t>Indirect transmission</a:t>
          </a:r>
        </a:p>
      </dgm:t>
    </dgm:pt>
    <dgm:pt modelId="{33F84C2F-D1A7-4177-88F3-A84F8AAC69A2}" type="parTrans" cxnId="{E0E39C25-701A-468C-8C79-C7ABEFADF78A}">
      <dgm:prSet/>
      <dgm:spPr/>
      <dgm:t>
        <a:bodyPr/>
        <a:lstStyle/>
        <a:p>
          <a:endParaRPr lang="en-US"/>
        </a:p>
      </dgm:t>
    </dgm:pt>
    <dgm:pt modelId="{F251FB05-3E5A-48AC-BA54-0AC5A440366D}" type="sibTrans" cxnId="{E0E39C25-701A-468C-8C79-C7ABEFADF78A}">
      <dgm:prSet/>
      <dgm:spPr/>
      <dgm:t>
        <a:bodyPr/>
        <a:lstStyle/>
        <a:p>
          <a:endParaRPr lang="en-US"/>
        </a:p>
      </dgm:t>
    </dgm:pt>
    <dgm:pt modelId="{6B7B10DC-28AE-4712-9906-65C3382DA1FF}">
      <dgm:prSet phldrT="[Text]" custT="1"/>
      <dgm:spPr>
        <a:solidFill>
          <a:schemeClr val="bg2">
            <a:lumMod val="20000"/>
            <a:lumOff val="80000"/>
          </a:schemeClr>
        </a:solidFill>
        <a:ln>
          <a:solidFill>
            <a:schemeClr val="accent1"/>
          </a:solidFill>
        </a:ln>
      </dgm:spPr>
      <dgm:t>
        <a:bodyPr/>
        <a:lstStyle/>
        <a:p>
          <a:r>
            <a:rPr lang="en-US" sz="1800" dirty="0" err="1">
              <a:solidFill>
                <a:schemeClr val="accent1"/>
              </a:solidFill>
            </a:rPr>
            <a:t>Soilborne</a:t>
          </a:r>
          <a:r>
            <a:rPr lang="en-US" sz="1800" dirty="0">
              <a:solidFill>
                <a:schemeClr val="accent1"/>
              </a:solidFill>
            </a:rPr>
            <a:t>/ waterborne/ vehicle</a:t>
          </a:r>
        </a:p>
      </dgm:t>
    </dgm:pt>
    <dgm:pt modelId="{21179F87-F211-4F13-B569-4DF382F977E2}" type="parTrans" cxnId="{8B471A3A-430F-4201-97C0-A3226CAA688A}">
      <dgm:prSet/>
      <dgm:spPr/>
      <dgm:t>
        <a:bodyPr/>
        <a:lstStyle/>
        <a:p>
          <a:endParaRPr lang="en-US"/>
        </a:p>
      </dgm:t>
    </dgm:pt>
    <dgm:pt modelId="{79D26B4E-64F1-4768-8939-0F71E87EE81B}" type="sibTrans" cxnId="{8B471A3A-430F-4201-97C0-A3226CAA688A}">
      <dgm:prSet/>
      <dgm:spPr/>
      <dgm:t>
        <a:bodyPr/>
        <a:lstStyle/>
        <a:p>
          <a:endParaRPr lang="en-US"/>
        </a:p>
      </dgm:t>
    </dgm:pt>
    <dgm:pt modelId="{8003B9F0-F653-49F6-B246-D1A394BAB28C}">
      <dgm:prSet phldrT="[Text]" custT="1"/>
      <dgm:spPr>
        <a:solidFill>
          <a:schemeClr val="bg2">
            <a:lumMod val="20000"/>
            <a:lumOff val="80000"/>
          </a:schemeClr>
        </a:solidFill>
        <a:ln>
          <a:solidFill>
            <a:schemeClr val="accent1"/>
          </a:solidFill>
        </a:ln>
      </dgm:spPr>
      <dgm:t>
        <a:bodyPr/>
        <a:lstStyle/>
        <a:p>
          <a:r>
            <a:rPr lang="en-GB" sz="1800" dirty="0">
              <a:solidFill>
                <a:schemeClr val="accent1"/>
              </a:solidFill>
            </a:rPr>
            <a:t>An inanimate object acts as an intermediary between the portal of exit from the reservoir and the portal of entry to the host. For example, car tyres and human shoes can carry pathogens from a contaminated area to an area </a:t>
          </a:r>
          <a:r>
            <a:rPr lang="en-US" sz="1800" dirty="0">
              <a:solidFill>
                <a:schemeClr val="accent1"/>
              </a:solidFill>
            </a:rPr>
            <a:t>containing susceptible hosts.</a:t>
          </a:r>
        </a:p>
        <a:p>
          <a:r>
            <a:rPr lang="en-GB" sz="1800" dirty="0">
              <a:solidFill>
                <a:schemeClr val="accent1"/>
              </a:solidFill>
            </a:rPr>
            <a:t>Pathogens can swim or be carried through water or wet soil from an infected host to a susceptible host.</a:t>
          </a:r>
          <a:endParaRPr lang="en-US" sz="1800" dirty="0">
            <a:solidFill>
              <a:schemeClr val="accent1"/>
            </a:solidFill>
          </a:endParaRPr>
        </a:p>
        <a:p>
          <a:r>
            <a:rPr lang="en-GB" sz="1800" dirty="0">
              <a:solidFill>
                <a:schemeClr val="accent1"/>
              </a:solidFill>
            </a:rPr>
            <a:t>Crown gall can enter via a wound</a:t>
          </a:r>
          <a:endParaRPr lang="en-US" sz="1800" dirty="0">
            <a:solidFill>
              <a:schemeClr val="accent1"/>
            </a:solidFill>
          </a:endParaRPr>
        </a:p>
        <a:p>
          <a:r>
            <a:rPr lang="en-US" sz="1800" dirty="0" err="1">
              <a:solidFill>
                <a:schemeClr val="accent1"/>
              </a:solidFill>
            </a:rPr>
            <a:t>Chytridiomycosis</a:t>
          </a:r>
          <a:endParaRPr lang="en-US" sz="1800" dirty="0">
            <a:solidFill>
              <a:schemeClr val="accent1"/>
            </a:solidFill>
          </a:endParaRPr>
        </a:p>
        <a:p>
          <a:r>
            <a:rPr lang="en-US" sz="1800" dirty="0" err="1">
              <a:solidFill>
                <a:schemeClr val="accent1"/>
              </a:solidFill>
            </a:rPr>
            <a:t>Phytophthora</a:t>
          </a:r>
          <a:endParaRPr lang="en-US" sz="1800" dirty="0">
            <a:solidFill>
              <a:schemeClr val="accent1"/>
            </a:solidFill>
          </a:endParaRPr>
        </a:p>
      </dgm:t>
    </dgm:pt>
    <dgm:pt modelId="{3CA4FB3B-4574-430F-A177-60C21AFA8ADE}" type="parTrans" cxnId="{17894D22-D140-4D05-9DFA-ABD1F919A106}">
      <dgm:prSet/>
      <dgm:spPr/>
      <dgm:t>
        <a:bodyPr/>
        <a:lstStyle/>
        <a:p>
          <a:endParaRPr lang="en-US"/>
        </a:p>
      </dgm:t>
    </dgm:pt>
    <dgm:pt modelId="{9966A604-30C4-49D4-98CA-CAC880B5A0C7}" type="sibTrans" cxnId="{17894D22-D140-4D05-9DFA-ABD1F919A106}">
      <dgm:prSet/>
      <dgm:spPr/>
      <dgm:t>
        <a:bodyPr/>
        <a:lstStyle/>
        <a:p>
          <a:endParaRPr lang="en-US"/>
        </a:p>
      </dgm:t>
    </dgm:pt>
    <dgm:pt modelId="{0E9FCC1A-24E9-4F4C-A2D8-94695D4B18E7}" type="pres">
      <dgm:prSet presAssocID="{E2F14BE8-392B-4190-8B31-D8D922D3A932}" presName="diagram" presStyleCnt="0">
        <dgm:presLayoutVars>
          <dgm:chPref val="1"/>
          <dgm:dir/>
          <dgm:animOne val="branch"/>
          <dgm:animLvl val="lvl"/>
          <dgm:resizeHandles val="exact"/>
        </dgm:presLayoutVars>
      </dgm:prSet>
      <dgm:spPr/>
    </dgm:pt>
    <dgm:pt modelId="{AE1C35C1-4E5E-4B45-8754-DAC8994C9D4D}" type="pres">
      <dgm:prSet presAssocID="{AFBA075F-81B0-4F41-A7F9-C168A409C3A6}" presName="root1" presStyleCnt="0"/>
      <dgm:spPr/>
    </dgm:pt>
    <dgm:pt modelId="{09E9D1FD-0B22-44BF-804F-38C5FF4A3386}" type="pres">
      <dgm:prSet presAssocID="{AFBA075F-81B0-4F41-A7F9-C168A409C3A6}" presName="LevelOneTextNode" presStyleLbl="node0" presStyleIdx="0" presStyleCnt="1" custScaleX="81373" custScaleY="67960">
        <dgm:presLayoutVars>
          <dgm:chPref val="3"/>
        </dgm:presLayoutVars>
      </dgm:prSet>
      <dgm:spPr/>
    </dgm:pt>
    <dgm:pt modelId="{861B9344-D108-4922-A9C3-FC37DA4BE153}" type="pres">
      <dgm:prSet presAssocID="{AFBA075F-81B0-4F41-A7F9-C168A409C3A6}" presName="level2hierChild" presStyleCnt="0"/>
      <dgm:spPr/>
    </dgm:pt>
    <dgm:pt modelId="{14857194-9E52-4A15-8E91-4C2022729183}" type="pres">
      <dgm:prSet presAssocID="{21179F87-F211-4F13-B569-4DF382F977E2}" presName="conn2-1" presStyleLbl="parChTrans1D2" presStyleIdx="0" presStyleCnt="1"/>
      <dgm:spPr/>
    </dgm:pt>
    <dgm:pt modelId="{7F228368-602D-44A7-AAE6-01C7E272DFEF}" type="pres">
      <dgm:prSet presAssocID="{21179F87-F211-4F13-B569-4DF382F977E2}" presName="connTx" presStyleLbl="parChTrans1D2" presStyleIdx="0" presStyleCnt="1"/>
      <dgm:spPr/>
    </dgm:pt>
    <dgm:pt modelId="{B3FF989A-7200-40C4-B370-640FD855C144}" type="pres">
      <dgm:prSet presAssocID="{6B7B10DC-28AE-4712-9906-65C3382DA1FF}" presName="root2" presStyleCnt="0"/>
      <dgm:spPr/>
    </dgm:pt>
    <dgm:pt modelId="{DF814F17-8525-4209-AE4C-164E9FDA1BC5}" type="pres">
      <dgm:prSet presAssocID="{6B7B10DC-28AE-4712-9906-65C3382DA1FF}" presName="LevelTwoTextNode" presStyleLbl="node2" presStyleIdx="0" presStyleCnt="1" custScaleX="82763" custScaleY="128611" custLinFactNeighborX="-15465">
        <dgm:presLayoutVars>
          <dgm:chPref val="3"/>
        </dgm:presLayoutVars>
      </dgm:prSet>
      <dgm:spPr/>
    </dgm:pt>
    <dgm:pt modelId="{E678076A-0E6B-4449-89DB-4EF48FE88AE1}" type="pres">
      <dgm:prSet presAssocID="{6B7B10DC-28AE-4712-9906-65C3382DA1FF}" presName="level3hierChild" presStyleCnt="0"/>
      <dgm:spPr/>
    </dgm:pt>
    <dgm:pt modelId="{48D45E31-0320-47BA-861D-782189FDECF4}" type="pres">
      <dgm:prSet presAssocID="{3CA4FB3B-4574-430F-A177-60C21AFA8ADE}" presName="conn2-1" presStyleLbl="parChTrans1D3" presStyleIdx="0" presStyleCnt="1"/>
      <dgm:spPr/>
    </dgm:pt>
    <dgm:pt modelId="{72E134D1-8DCD-4F7E-83DE-B958D65FF371}" type="pres">
      <dgm:prSet presAssocID="{3CA4FB3B-4574-430F-A177-60C21AFA8ADE}" presName="connTx" presStyleLbl="parChTrans1D3" presStyleIdx="0" presStyleCnt="1"/>
      <dgm:spPr/>
    </dgm:pt>
    <dgm:pt modelId="{DA959F16-C937-49BE-B1C7-4216D037497E}" type="pres">
      <dgm:prSet presAssocID="{8003B9F0-F653-49F6-B246-D1A394BAB28C}" presName="root2" presStyleCnt="0"/>
      <dgm:spPr/>
    </dgm:pt>
    <dgm:pt modelId="{1D82A5D6-1EA5-41FD-A91B-588171F13877}" type="pres">
      <dgm:prSet presAssocID="{8003B9F0-F653-49F6-B246-D1A394BAB28C}" presName="LevelTwoTextNode" presStyleLbl="node3" presStyleIdx="0" presStyleCnt="1" custScaleX="303170" custScaleY="407449" custLinFactNeighborX="-33328">
        <dgm:presLayoutVars>
          <dgm:chPref val="3"/>
        </dgm:presLayoutVars>
      </dgm:prSet>
      <dgm:spPr/>
    </dgm:pt>
    <dgm:pt modelId="{E66BE8D6-A374-4E51-903B-4E4F40EEAEDD}" type="pres">
      <dgm:prSet presAssocID="{8003B9F0-F653-49F6-B246-D1A394BAB28C}" presName="level3hierChild" presStyleCnt="0"/>
      <dgm:spPr/>
    </dgm:pt>
  </dgm:ptLst>
  <dgm:cxnLst>
    <dgm:cxn modelId="{17EAE600-6394-4ADE-A216-93A927EC3895}" type="presOf" srcId="{6B7B10DC-28AE-4712-9906-65C3382DA1FF}" destId="{DF814F17-8525-4209-AE4C-164E9FDA1BC5}" srcOrd="0" destOrd="0" presId="urn:microsoft.com/office/officeart/2005/8/layout/hierarchy2"/>
    <dgm:cxn modelId="{17894D22-D140-4D05-9DFA-ABD1F919A106}" srcId="{6B7B10DC-28AE-4712-9906-65C3382DA1FF}" destId="{8003B9F0-F653-49F6-B246-D1A394BAB28C}" srcOrd="0" destOrd="0" parTransId="{3CA4FB3B-4574-430F-A177-60C21AFA8ADE}" sibTransId="{9966A604-30C4-49D4-98CA-CAC880B5A0C7}"/>
    <dgm:cxn modelId="{E0E39C25-701A-468C-8C79-C7ABEFADF78A}" srcId="{E2F14BE8-392B-4190-8B31-D8D922D3A932}" destId="{AFBA075F-81B0-4F41-A7F9-C168A409C3A6}" srcOrd="0" destOrd="0" parTransId="{33F84C2F-D1A7-4177-88F3-A84F8AAC69A2}" sibTransId="{F251FB05-3E5A-48AC-BA54-0AC5A440366D}"/>
    <dgm:cxn modelId="{8B471A3A-430F-4201-97C0-A3226CAA688A}" srcId="{AFBA075F-81B0-4F41-A7F9-C168A409C3A6}" destId="{6B7B10DC-28AE-4712-9906-65C3382DA1FF}" srcOrd="0" destOrd="0" parTransId="{21179F87-F211-4F13-B569-4DF382F977E2}" sibTransId="{79D26B4E-64F1-4768-8939-0F71E87EE81B}"/>
    <dgm:cxn modelId="{1569C850-9714-4A62-B3EB-CFFC96B9AA7D}" type="presOf" srcId="{21179F87-F211-4F13-B569-4DF382F977E2}" destId="{14857194-9E52-4A15-8E91-4C2022729183}" srcOrd="0" destOrd="0" presId="urn:microsoft.com/office/officeart/2005/8/layout/hierarchy2"/>
    <dgm:cxn modelId="{AB14EE5F-3540-4D41-996E-1294E7B9FC5E}" type="presOf" srcId="{8003B9F0-F653-49F6-B246-D1A394BAB28C}" destId="{1D82A5D6-1EA5-41FD-A91B-588171F13877}" srcOrd="0" destOrd="0" presId="urn:microsoft.com/office/officeart/2005/8/layout/hierarchy2"/>
    <dgm:cxn modelId="{BF3B3162-7051-4401-9655-3218C9F47362}" type="presOf" srcId="{3CA4FB3B-4574-430F-A177-60C21AFA8ADE}" destId="{72E134D1-8DCD-4F7E-83DE-B958D65FF371}" srcOrd="1" destOrd="0" presId="urn:microsoft.com/office/officeart/2005/8/layout/hierarchy2"/>
    <dgm:cxn modelId="{7044DF90-8E58-4DBF-8EDD-69EABF6A6C5A}" type="presOf" srcId="{21179F87-F211-4F13-B569-4DF382F977E2}" destId="{7F228368-602D-44A7-AAE6-01C7E272DFEF}" srcOrd="1" destOrd="0" presId="urn:microsoft.com/office/officeart/2005/8/layout/hierarchy2"/>
    <dgm:cxn modelId="{39C9EE91-AE63-4DFE-A8B3-D1E7B1C8EE25}" type="presOf" srcId="{AFBA075F-81B0-4F41-A7F9-C168A409C3A6}" destId="{09E9D1FD-0B22-44BF-804F-38C5FF4A3386}" srcOrd="0" destOrd="0" presId="urn:microsoft.com/office/officeart/2005/8/layout/hierarchy2"/>
    <dgm:cxn modelId="{01636ABD-DCCF-465C-94BD-943823902FED}" type="presOf" srcId="{3CA4FB3B-4574-430F-A177-60C21AFA8ADE}" destId="{48D45E31-0320-47BA-861D-782189FDECF4}" srcOrd="0" destOrd="0" presId="urn:microsoft.com/office/officeart/2005/8/layout/hierarchy2"/>
    <dgm:cxn modelId="{E2A710E6-E8ED-4C10-B6DE-88446466DECD}" type="presOf" srcId="{E2F14BE8-392B-4190-8B31-D8D922D3A932}" destId="{0E9FCC1A-24E9-4F4C-A2D8-94695D4B18E7}" srcOrd="0" destOrd="0" presId="urn:microsoft.com/office/officeart/2005/8/layout/hierarchy2"/>
    <dgm:cxn modelId="{72EA9A95-F33B-40CF-B9C7-D0252A9321CE}" type="presParOf" srcId="{0E9FCC1A-24E9-4F4C-A2D8-94695D4B18E7}" destId="{AE1C35C1-4E5E-4B45-8754-DAC8994C9D4D}" srcOrd="0" destOrd="0" presId="urn:microsoft.com/office/officeart/2005/8/layout/hierarchy2"/>
    <dgm:cxn modelId="{DFF4435C-4F7D-415E-B3AA-041CA933313D}" type="presParOf" srcId="{AE1C35C1-4E5E-4B45-8754-DAC8994C9D4D}" destId="{09E9D1FD-0B22-44BF-804F-38C5FF4A3386}" srcOrd="0" destOrd="0" presId="urn:microsoft.com/office/officeart/2005/8/layout/hierarchy2"/>
    <dgm:cxn modelId="{44101586-65EF-4E64-A9D9-9059D4B0B0F1}" type="presParOf" srcId="{AE1C35C1-4E5E-4B45-8754-DAC8994C9D4D}" destId="{861B9344-D108-4922-A9C3-FC37DA4BE153}" srcOrd="1" destOrd="0" presId="urn:microsoft.com/office/officeart/2005/8/layout/hierarchy2"/>
    <dgm:cxn modelId="{14D2E96A-FA7D-43CD-AEDC-5B18D3804430}" type="presParOf" srcId="{861B9344-D108-4922-A9C3-FC37DA4BE153}" destId="{14857194-9E52-4A15-8E91-4C2022729183}" srcOrd="0" destOrd="0" presId="urn:microsoft.com/office/officeart/2005/8/layout/hierarchy2"/>
    <dgm:cxn modelId="{DEA701FF-CA2D-43B0-BD1D-81838D057343}" type="presParOf" srcId="{14857194-9E52-4A15-8E91-4C2022729183}" destId="{7F228368-602D-44A7-AAE6-01C7E272DFEF}" srcOrd="0" destOrd="0" presId="urn:microsoft.com/office/officeart/2005/8/layout/hierarchy2"/>
    <dgm:cxn modelId="{ED2D68A7-7344-4E11-A09B-4C53CA5BBE39}" type="presParOf" srcId="{861B9344-D108-4922-A9C3-FC37DA4BE153}" destId="{B3FF989A-7200-40C4-B370-640FD855C144}" srcOrd="1" destOrd="0" presId="urn:microsoft.com/office/officeart/2005/8/layout/hierarchy2"/>
    <dgm:cxn modelId="{6254BDA4-5914-4D81-A53C-F4E228547EAD}" type="presParOf" srcId="{B3FF989A-7200-40C4-B370-640FD855C144}" destId="{DF814F17-8525-4209-AE4C-164E9FDA1BC5}" srcOrd="0" destOrd="0" presId="urn:microsoft.com/office/officeart/2005/8/layout/hierarchy2"/>
    <dgm:cxn modelId="{D85E2851-8847-419A-BBD6-CAF8BB01975D}" type="presParOf" srcId="{B3FF989A-7200-40C4-B370-640FD855C144}" destId="{E678076A-0E6B-4449-89DB-4EF48FE88AE1}" srcOrd="1" destOrd="0" presId="urn:microsoft.com/office/officeart/2005/8/layout/hierarchy2"/>
    <dgm:cxn modelId="{211888E2-715A-470C-9E27-1C8D3DD8A6E4}" type="presParOf" srcId="{E678076A-0E6B-4449-89DB-4EF48FE88AE1}" destId="{48D45E31-0320-47BA-861D-782189FDECF4}" srcOrd="0" destOrd="0" presId="urn:microsoft.com/office/officeart/2005/8/layout/hierarchy2"/>
    <dgm:cxn modelId="{D7A597D7-3156-4C69-A7E8-898D98989FD4}" type="presParOf" srcId="{48D45E31-0320-47BA-861D-782189FDECF4}" destId="{72E134D1-8DCD-4F7E-83DE-B958D65FF371}" srcOrd="0" destOrd="0" presId="urn:microsoft.com/office/officeart/2005/8/layout/hierarchy2"/>
    <dgm:cxn modelId="{7D26B124-271E-4B58-8E76-17B0B5AC89C7}" type="presParOf" srcId="{E678076A-0E6B-4449-89DB-4EF48FE88AE1}" destId="{DA959F16-C937-49BE-B1C7-4216D037497E}" srcOrd="1" destOrd="0" presId="urn:microsoft.com/office/officeart/2005/8/layout/hierarchy2"/>
    <dgm:cxn modelId="{BB12BC71-7B02-4F38-9FF0-2BE63F1B5718}" type="presParOf" srcId="{DA959F16-C937-49BE-B1C7-4216D037497E}" destId="{1D82A5D6-1EA5-41FD-A91B-588171F13877}" srcOrd="0" destOrd="0" presId="urn:microsoft.com/office/officeart/2005/8/layout/hierarchy2"/>
    <dgm:cxn modelId="{7D294B9A-9C49-4FA0-9913-710470246282}" type="presParOf" srcId="{DA959F16-C937-49BE-B1C7-4216D037497E}" destId="{E66BE8D6-A374-4E51-903B-4E4F40EEAE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390127" y="2277621"/>
          <a:ext cx="1484901" cy="620069"/>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Direct transmission</a:t>
          </a:r>
        </a:p>
      </dsp:txBody>
      <dsp:txXfrm>
        <a:off x="408288" y="2295782"/>
        <a:ext cx="1448579" cy="583747"/>
      </dsp:txXfrm>
    </dsp:sp>
    <dsp:sp modelId="{1ADF6484-3E6E-4889-97CF-D9BC7A84E18A}">
      <dsp:nvSpPr>
        <dsp:cNvPr id="0" name=""/>
        <dsp:cNvSpPr/>
      </dsp:nvSpPr>
      <dsp:spPr>
        <a:xfrm rot="17525144">
          <a:off x="1269331" y="1672900"/>
          <a:ext cx="1941318" cy="30643"/>
        </a:xfrm>
        <a:custGeom>
          <a:avLst/>
          <a:gdLst/>
          <a:ahLst/>
          <a:cxnLst/>
          <a:rect l="0" t="0" r="0" b="0"/>
          <a:pathLst>
            <a:path>
              <a:moveTo>
                <a:pt x="0" y="15321"/>
              </a:moveTo>
              <a:lnTo>
                <a:pt x="1941318" y="15321"/>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91457" y="1639689"/>
        <a:ext cx="97065" cy="97065"/>
      </dsp:txXfrm>
    </dsp:sp>
    <dsp:sp modelId="{CC462B86-F164-4F0D-BAF0-64327E94C2EA}">
      <dsp:nvSpPr>
        <dsp:cNvPr id="0" name=""/>
        <dsp:cNvSpPr/>
      </dsp:nvSpPr>
      <dsp:spPr>
        <a:xfrm>
          <a:off x="2604952" y="508437"/>
          <a:ext cx="1158789" cy="560699"/>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Direct contact</a:t>
          </a:r>
        </a:p>
      </dsp:txBody>
      <dsp:txXfrm>
        <a:off x="2621374" y="524859"/>
        <a:ext cx="1125945" cy="527855"/>
      </dsp:txXfrm>
    </dsp:sp>
    <dsp:sp modelId="{B19FD381-C828-40B3-8AF6-206BB11AE71D}">
      <dsp:nvSpPr>
        <dsp:cNvPr id="0" name=""/>
        <dsp:cNvSpPr/>
      </dsp:nvSpPr>
      <dsp:spPr>
        <a:xfrm rot="478477">
          <a:off x="3762841" y="786394"/>
          <a:ext cx="186381" cy="30643"/>
        </a:xfrm>
        <a:custGeom>
          <a:avLst/>
          <a:gdLst/>
          <a:ahLst/>
          <a:cxnLst/>
          <a:rect l="0" t="0" r="0" b="0"/>
          <a:pathLst>
            <a:path>
              <a:moveTo>
                <a:pt x="0" y="15321"/>
              </a:moveTo>
              <a:lnTo>
                <a:pt x="186381" y="15321"/>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51372" y="797056"/>
        <a:ext cx="9319" cy="9319"/>
      </dsp:txXfrm>
    </dsp:sp>
    <dsp:sp modelId="{15978340-5882-461B-B6E0-EC1A4CB6EF88}">
      <dsp:nvSpPr>
        <dsp:cNvPr id="0" name=""/>
        <dsp:cNvSpPr/>
      </dsp:nvSpPr>
      <dsp:spPr>
        <a:xfrm>
          <a:off x="3948322" y="29662"/>
          <a:ext cx="5532272" cy="1569964"/>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1"/>
              </a:solidFill>
            </a:rPr>
            <a:t>Transmission due to physical touch between an infected host and a susceptible host via skin/body fluids</a:t>
          </a:r>
        </a:p>
        <a:p>
          <a:pPr marL="0" lvl="0" indent="0" algn="ctr" defTabSz="800100">
            <a:lnSpc>
              <a:spcPct val="90000"/>
            </a:lnSpc>
            <a:spcBef>
              <a:spcPct val="0"/>
            </a:spcBef>
            <a:spcAft>
              <a:spcPct val="35000"/>
            </a:spcAft>
            <a:buNone/>
          </a:pPr>
          <a:r>
            <a:rPr lang="en-US" sz="1800" kern="1200" dirty="0">
              <a:solidFill>
                <a:schemeClr val="accent1"/>
              </a:solidFill>
            </a:rPr>
            <a:t>ABL via infected bat</a:t>
          </a:r>
        </a:p>
        <a:p>
          <a:pPr marL="0" lvl="0" indent="0" algn="ctr" defTabSz="800100">
            <a:lnSpc>
              <a:spcPct val="90000"/>
            </a:lnSpc>
            <a:spcBef>
              <a:spcPct val="0"/>
            </a:spcBef>
            <a:spcAft>
              <a:spcPct val="35000"/>
            </a:spcAft>
            <a:buNone/>
          </a:pPr>
          <a:r>
            <a:rPr lang="en-US" sz="1800" kern="1200" dirty="0">
              <a:solidFill>
                <a:schemeClr val="accent1"/>
              </a:solidFill>
            </a:rPr>
            <a:t>Influenza</a:t>
          </a:r>
        </a:p>
      </dsp:txBody>
      <dsp:txXfrm>
        <a:off x="3994305" y="75645"/>
        <a:ext cx="5440306" cy="1477998"/>
      </dsp:txXfrm>
    </dsp:sp>
    <dsp:sp modelId="{14857194-9E52-4A15-8E91-4C2022729183}">
      <dsp:nvSpPr>
        <dsp:cNvPr id="0" name=""/>
        <dsp:cNvSpPr/>
      </dsp:nvSpPr>
      <dsp:spPr>
        <a:xfrm rot="21168776">
          <a:off x="1872138" y="2526313"/>
          <a:ext cx="735703" cy="30643"/>
        </a:xfrm>
        <a:custGeom>
          <a:avLst/>
          <a:gdLst/>
          <a:ahLst/>
          <a:cxnLst/>
          <a:rect l="0" t="0" r="0" b="0"/>
          <a:pathLst>
            <a:path>
              <a:moveTo>
                <a:pt x="0" y="15321"/>
              </a:moveTo>
              <a:lnTo>
                <a:pt x="735703" y="15321"/>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1598" y="2523242"/>
        <a:ext cx="36785" cy="36785"/>
      </dsp:txXfrm>
    </dsp:sp>
    <dsp:sp modelId="{DF814F17-8525-4209-AE4C-164E9FDA1BC5}">
      <dsp:nvSpPr>
        <dsp:cNvPr id="0" name=""/>
        <dsp:cNvSpPr/>
      </dsp:nvSpPr>
      <dsp:spPr>
        <a:xfrm>
          <a:off x="2604952" y="2215263"/>
          <a:ext cx="1158789" cy="560699"/>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Close contact</a:t>
          </a:r>
        </a:p>
      </dsp:txBody>
      <dsp:txXfrm>
        <a:off x="2621374" y="2231685"/>
        <a:ext cx="1125945" cy="527855"/>
      </dsp:txXfrm>
    </dsp:sp>
    <dsp:sp modelId="{48D45E31-0320-47BA-861D-782189FDECF4}">
      <dsp:nvSpPr>
        <dsp:cNvPr id="0" name=""/>
        <dsp:cNvSpPr/>
      </dsp:nvSpPr>
      <dsp:spPr>
        <a:xfrm>
          <a:off x="3763742" y="2480291"/>
          <a:ext cx="178338" cy="30643"/>
        </a:xfrm>
        <a:custGeom>
          <a:avLst/>
          <a:gdLst/>
          <a:ahLst/>
          <a:cxnLst/>
          <a:rect l="0" t="0" r="0" b="0"/>
          <a:pathLst>
            <a:path>
              <a:moveTo>
                <a:pt x="0" y="15321"/>
              </a:moveTo>
              <a:lnTo>
                <a:pt x="178338" y="15321"/>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8453" y="2491154"/>
        <a:ext cx="8916" cy="8916"/>
      </dsp:txXfrm>
    </dsp:sp>
    <dsp:sp modelId="{1D82A5D6-1EA5-41FD-A91B-588171F13877}">
      <dsp:nvSpPr>
        <dsp:cNvPr id="0" name=""/>
        <dsp:cNvSpPr/>
      </dsp:nvSpPr>
      <dsp:spPr>
        <a:xfrm>
          <a:off x="3942081" y="1710630"/>
          <a:ext cx="5532272" cy="1569964"/>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1"/>
              </a:solidFill>
            </a:rPr>
            <a:t>Transmission of pathogen in airborne droplets between an infected host and a susceptible host, such as sneezing/coughing within 1 metre or due</a:t>
          </a:r>
          <a:br>
            <a:rPr lang="en-GB" sz="1800" kern="1200" dirty="0">
              <a:solidFill>
                <a:schemeClr val="accent1"/>
              </a:solidFill>
            </a:rPr>
          </a:br>
          <a:r>
            <a:rPr lang="en-GB" sz="1800" kern="1200" dirty="0">
              <a:solidFill>
                <a:schemeClr val="accent1"/>
              </a:solidFill>
            </a:rPr>
            <a:t>to close proximity</a:t>
          </a:r>
          <a:endParaRPr lang="en-US" sz="1800" kern="1200" dirty="0">
            <a:solidFill>
              <a:schemeClr val="accent1"/>
            </a:solidFill>
          </a:endParaRPr>
        </a:p>
        <a:p>
          <a:pPr marL="0" lvl="0" indent="0" algn="ctr" defTabSz="800100">
            <a:lnSpc>
              <a:spcPct val="90000"/>
            </a:lnSpc>
            <a:spcBef>
              <a:spcPct val="0"/>
            </a:spcBef>
            <a:spcAft>
              <a:spcPct val="35000"/>
            </a:spcAft>
            <a:buNone/>
          </a:pPr>
          <a:r>
            <a:rPr lang="en-US" sz="1800" kern="1200" dirty="0">
              <a:solidFill>
                <a:schemeClr val="accent1"/>
              </a:solidFill>
            </a:rPr>
            <a:t>Influenza</a:t>
          </a:r>
        </a:p>
      </dsp:txBody>
      <dsp:txXfrm>
        <a:off x="3988064" y="1756613"/>
        <a:ext cx="5440306" cy="1477998"/>
      </dsp:txXfrm>
    </dsp:sp>
    <dsp:sp modelId="{31529E59-461E-469C-998A-1CFF43875944}">
      <dsp:nvSpPr>
        <dsp:cNvPr id="0" name=""/>
        <dsp:cNvSpPr/>
      </dsp:nvSpPr>
      <dsp:spPr>
        <a:xfrm rot="4074856">
          <a:off x="1269331" y="3471769"/>
          <a:ext cx="1941318" cy="30643"/>
        </a:xfrm>
        <a:custGeom>
          <a:avLst/>
          <a:gdLst/>
          <a:ahLst/>
          <a:cxnLst/>
          <a:rect l="0" t="0" r="0" b="0"/>
          <a:pathLst>
            <a:path>
              <a:moveTo>
                <a:pt x="0" y="15321"/>
              </a:moveTo>
              <a:lnTo>
                <a:pt x="1941318" y="15321"/>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91457" y="3438558"/>
        <a:ext cx="97065" cy="97065"/>
      </dsp:txXfrm>
    </dsp:sp>
    <dsp:sp modelId="{8CB6B122-FBD7-43C1-ADA8-2767B31436C9}">
      <dsp:nvSpPr>
        <dsp:cNvPr id="0" name=""/>
        <dsp:cNvSpPr/>
      </dsp:nvSpPr>
      <dsp:spPr>
        <a:xfrm>
          <a:off x="2604952" y="4106175"/>
          <a:ext cx="1158789" cy="560699"/>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Reservoir (other)</a:t>
          </a:r>
        </a:p>
      </dsp:txBody>
      <dsp:txXfrm>
        <a:off x="2621374" y="4122597"/>
        <a:ext cx="1125945" cy="527855"/>
      </dsp:txXfrm>
    </dsp:sp>
    <dsp:sp modelId="{50A61FC8-F316-46FC-B5CB-F1A6D86C7FB8}">
      <dsp:nvSpPr>
        <dsp:cNvPr id="0" name=""/>
        <dsp:cNvSpPr/>
      </dsp:nvSpPr>
      <dsp:spPr>
        <a:xfrm>
          <a:off x="3763742" y="4371203"/>
          <a:ext cx="178356" cy="30643"/>
        </a:xfrm>
        <a:custGeom>
          <a:avLst/>
          <a:gdLst/>
          <a:ahLst/>
          <a:cxnLst/>
          <a:rect l="0" t="0" r="0" b="0"/>
          <a:pathLst>
            <a:path>
              <a:moveTo>
                <a:pt x="0" y="15321"/>
              </a:moveTo>
              <a:lnTo>
                <a:pt x="178356" y="15321"/>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8462" y="4382066"/>
        <a:ext cx="8917" cy="8917"/>
      </dsp:txXfrm>
    </dsp:sp>
    <dsp:sp modelId="{157DF956-E418-4152-A595-E5743C6A7454}">
      <dsp:nvSpPr>
        <dsp:cNvPr id="0" name=""/>
        <dsp:cNvSpPr/>
      </dsp:nvSpPr>
      <dsp:spPr>
        <a:xfrm>
          <a:off x="3942099" y="3417456"/>
          <a:ext cx="5532272" cy="1938138"/>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Transmission from a</a:t>
          </a:r>
          <a:r>
            <a:rPr lang="en-GB" sz="1800" kern="1200" dirty="0">
              <a:solidFill>
                <a:schemeClr val="accent1"/>
              </a:solidFill>
            </a:rPr>
            <a:t>n inanimate reservoir/fomite directly to a susceptible host (by entering the body).  A reservoir is a living or non-living site in which a pathogen normally resides &amp; replicates.  could be soil, as for </a:t>
          </a:r>
          <a:r>
            <a:rPr lang="en-US" sz="1800" kern="1200" dirty="0">
              <a:solidFill>
                <a:schemeClr val="accent1"/>
              </a:solidFill>
            </a:rPr>
            <a:t>tetanus bacteria. </a:t>
          </a:r>
        </a:p>
        <a:p>
          <a:pPr marL="0" lvl="0" indent="0" algn="ctr" defTabSz="800100">
            <a:lnSpc>
              <a:spcPct val="90000"/>
            </a:lnSpc>
            <a:spcBef>
              <a:spcPct val="0"/>
            </a:spcBef>
            <a:spcAft>
              <a:spcPct val="35000"/>
            </a:spcAft>
            <a:buNone/>
          </a:pPr>
          <a:r>
            <a:rPr lang="en-US" sz="1800" kern="1200" dirty="0">
              <a:solidFill>
                <a:schemeClr val="accent1"/>
              </a:solidFill>
            </a:rPr>
            <a:t>Tetanus</a:t>
          </a:r>
        </a:p>
        <a:p>
          <a:pPr marL="0" lvl="0" indent="0" algn="ctr" defTabSz="800100">
            <a:lnSpc>
              <a:spcPct val="90000"/>
            </a:lnSpc>
            <a:spcBef>
              <a:spcPct val="0"/>
            </a:spcBef>
            <a:spcAft>
              <a:spcPct val="35000"/>
            </a:spcAft>
            <a:buNone/>
          </a:pPr>
          <a:r>
            <a:rPr lang="en-US" sz="1800" kern="1200" dirty="0">
              <a:solidFill>
                <a:schemeClr val="accent1"/>
              </a:solidFill>
            </a:rPr>
            <a:t>Influenza (fomite)</a:t>
          </a:r>
        </a:p>
      </dsp:txBody>
      <dsp:txXfrm>
        <a:off x="3998865" y="3474222"/>
        <a:ext cx="5418740" cy="1824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8188" y="2203312"/>
          <a:ext cx="1430073" cy="597174"/>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Indirect transmission</a:t>
          </a:r>
        </a:p>
      </dsp:txBody>
      <dsp:txXfrm>
        <a:off x="25679" y="2220803"/>
        <a:ext cx="1395091" cy="562192"/>
      </dsp:txXfrm>
    </dsp:sp>
    <dsp:sp modelId="{14857194-9E52-4A15-8E91-4C2022729183}">
      <dsp:nvSpPr>
        <dsp:cNvPr id="0" name=""/>
        <dsp:cNvSpPr/>
      </dsp:nvSpPr>
      <dsp:spPr>
        <a:xfrm>
          <a:off x="1438261" y="2486095"/>
          <a:ext cx="466738" cy="31609"/>
        </a:xfrm>
        <a:custGeom>
          <a:avLst/>
          <a:gdLst/>
          <a:ahLst/>
          <a:cxnLst/>
          <a:rect l="0" t="0" r="0" b="0"/>
          <a:pathLst>
            <a:path>
              <a:moveTo>
                <a:pt x="0" y="15804"/>
              </a:moveTo>
              <a:lnTo>
                <a:pt x="466738" y="1580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9962" y="2490231"/>
        <a:ext cx="23336" cy="23336"/>
      </dsp:txXfrm>
    </dsp:sp>
    <dsp:sp modelId="{DF814F17-8525-4209-AE4C-164E9FDA1BC5}">
      <dsp:nvSpPr>
        <dsp:cNvPr id="0" name=""/>
        <dsp:cNvSpPr/>
      </dsp:nvSpPr>
      <dsp:spPr>
        <a:xfrm>
          <a:off x="1905000" y="2203101"/>
          <a:ext cx="1116003" cy="597596"/>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Vector</a:t>
          </a:r>
        </a:p>
      </dsp:txBody>
      <dsp:txXfrm>
        <a:off x="1922503" y="2220604"/>
        <a:ext cx="1080997" cy="562590"/>
      </dsp:txXfrm>
    </dsp:sp>
    <dsp:sp modelId="{48D45E31-0320-47BA-861D-782189FDECF4}">
      <dsp:nvSpPr>
        <dsp:cNvPr id="0" name=""/>
        <dsp:cNvSpPr/>
      </dsp:nvSpPr>
      <dsp:spPr>
        <a:xfrm>
          <a:off x="3021003" y="2486095"/>
          <a:ext cx="407987" cy="31609"/>
        </a:xfrm>
        <a:custGeom>
          <a:avLst/>
          <a:gdLst/>
          <a:ahLst/>
          <a:cxnLst/>
          <a:rect l="0" t="0" r="0" b="0"/>
          <a:pathLst>
            <a:path>
              <a:moveTo>
                <a:pt x="0" y="15804"/>
              </a:moveTo>
              <a:lnTo>
                <a:pt x="407987" y="15804"/>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4797" y="2491700"/>
        <a:ext cx="20399" cy="20399"/>
      </dsp:txXfrm>
    </dsp:sp>
    <dsp:sp modelId="{1D82A5D6-1EA5-41FD-A91B-588171F13877}">
      <dsp:nvSpPr>
        <dsp:cNvPr id="0" name=""/>
        <dsp:cNvSpPr/>
      </dsp:nvSpPr>
      <dsp:spPr>
        <a:xfrm>
          <a:off x="3428991" y="1277897"/>
          <a:ext cx="5328002" cy="2448004"/>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1"/>
              </a:solidFill>
            </a:rPr>
            <a:t>A living thing that transmits a pathogen from an infected host to a susceptible host. Bats and mosquitoes are vectors.</a:t>
          </a:r>
          <a:endParaRPr lang="en-US" sz="1800" kern="1200" dirty="0">
            <a:solidFill>
              <a:schemeClr val="accent1"/>
            </a:solidFill>
          </a:endParaRPr>
        </a:p>
        <a:p>
          <a:pPr marL="0" lvl="0" indent="0" algn="ctr" defTabSz="800100">
            <a:lnSpc>
              <a:spcPct val="90000"/>
            </a:lnSpc>
            <a:spcBef>
              <a:spcPct val="0"/>
            </a:spcBef>
            <a:spcAft>
              <a:spcPct val="35000"/>
            </a:spcAft>
            <a:buNone/>
          </a:pPr>
          <a:r>
            <a:rPr lang="en-US" sz="1800" kern="1200" dirty="0">
              <a:solidFill>
                <a:schemeClr val="accent1"/>
              </a:solidFill>
            </a:rPr>
            <a:t>Tetanus via dog-bite saliva</a:t>
          </a:r>
        </a:p>
        <a:p>
          <a:pPr marL="0" lvl="0" indent="0" algn="ctr" defTabSz="800100">
            <a:lnSpc>
              <a:spcPct val="90000"/>
            </a:lnSpc>
            <a:spcBef>
              <a:spcPct val="0"/>
            </a:spcBef>
            <a:spcAft>
              <a:spcPct val="35000"/>
            </a:spcAft>
            <a:buNone/>
          </a:pPr>
          <a:r>
            <a:rPr lang="en-US" sz="1800" kern="1200" dirty="0">
              <a:solidFill>
                <a:schemeClr val="accent1"/>
              </a:solidFill>
            </a:rPr>
            <a:t>Honeybee viruses via </a:t>
          </a:r>
          <a:r>
            <a:rPr lang="en-US" sz="1800" kern="1200" dirty="0" err="1">
              <a:solidFill>
                <a:schemeClr val="accent1"/>
              </a:solidFill>
            </a:rPr>
            <a:t>varroa</a:t>
          </a:r>
          <a:r>
            <a:rPr lang="en-US" sz="1800" kern="1200" dirty="0">
              <a:solidFill>
                <a:schemeClr val="accent1"/>
              </a:solidFill>
            </a:rPr>
            <a:t> mite</a:t>
          </a:r>
        </a:p>
        <a:p>
          <a:pPr marL="0" lvl="0" indent="0" algn="ctr" defTabSz="800100">
            <a:lnSpc>
              <a:spcPct val="90000"/>
            </a:lnSpc>
            <a:spcBef>
              <a:spcPct val="0"/>
            </a:spcBef>
            <a:spcAft>
              <a:spcPct val="35000"/>
            </a:spcAft>
            <a:buNone/>
          </a:pPr>
          <a:r>
            <a:rPr lang="en-GB" sz="1800" kern="1200" dirty="0">
              <a:solidFill>
                <a:schemeClr val="accent1"/>
              </a:solidFill>
            </a:rPr>
            <a:t>ABL via healthy carrier bat</a:t>
          </a:r>
          <a:endParaRPr lang="en-US" sz="1800" kern="1200" dirty="0">
            <a:solidFill>
              <a:schemeClr val="accent1"/>
            </a:solidFill>
          </a:endParaRPr>
        </a:p>
        <a:p>
          <a:pPr marL="0" lvl="0" indent="0" algn="ctr" defTabSz="800100">
            <a:lnSpc>
              <a:spcPct val="90000"/>
            </a:lnSpc>
            <a:spcBef>
              <a:spcPct val="0"/>
            </a:spcBef>
            <a:spcAft>
              <a:spcPct val="35000"/>
            </a:spcAft>
            <a:buNone/>
          </a:pPr>
          <a:r>
            <a:rPr lang="en-US" sz="1800" kern="1200" dirty="0">
              <a:solidFill>
                <a:schemeClr val="accent1"/>
              </a:solidFill>
            </a:rPr>
            <a:t>Ross River disease</a:t>
          </a:r>
        </a:p>
        <a:p>
          <a:pPr marL="0" lvl="0" indent="0" algn="ctr" defTabSz="800100">
            <a:lnSpc>
              <a:spcPct val="90000"/>
            </a:lnSpc>
            <a:spcBef>
              <a:spcPct val="0"/>
            </a:spcBef>
            <a:spcAft>
              <a:spcPct val="35000"/>
            </a:spcAft>
            <a:buNone/>
          </a:pPr>
          <a:r>
            <a:rPr lang="en-US" sz="1800" kern="1200" dirty="0">
              <a:solidFill>
                <a:schemeClr val="accent1"/>
              </a:solidFill>
            </a:rPr>
            <a:t>Malaria</a:t>
          </a:r>
        </a:p>
      </dsp:txBody>
      <dsp:txXfrm>
        <a:off x="3500691" y="1349597"/>
        <a:ext cx="5184602" cy="2304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8901" y="2209947"/>
          <a:ext cx="1398294" cy="583904"/>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Indirect transmission</a:t>
          </a:r>
        </a:p>
      </dsp:txBody>
      <dsp:txXfrm>
        <a:off x="26003" y="2227049"/>
        <a:ext cx="1364090" cy="549700"/>
      </dsp:txXfrm>
    </dsp:sp>
    <dsp:sp modelId="{14857194-9E52-4A15-8E91-4C2022729183}">
      <dsp:nvSpPr>
        <dsp:cNvPr id="0" name=""/>
        <dsp:cNvSpPr/>
      </dsp:nvSpPr>
      <dsp:spPr>
        <a:xfrm>
          <a:off x="1407195" y="2486446"/>
          <a:ext cx="421603" cy="30907"/>
        </a:xfrm>
        <a:custGeom>
          <a:avLst/>
          <a:gdLst/>
          <a:ahLst/>
          <a:cxnLst/>
          <a:rect l="0" t="0" r="0" b="0"/>
          <a:pathLst>
            <a:path>
              <a:moveTo>
                <a:pt x="0" y="15453"/>
              </a:moveTo>
              <a:lnTo>
                <a:pt x="421603" y="15453"/>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07457" y="2491359"/>
        <a:ext cx="21080" cy="21080"/>
      </dsp:txXfrm>
    </dsp:sp>
    <dsp:sp modelId="{DF814F17-8525-4209-AE4C-164E9FDA1BC5}">
      <dsp:nvSpPr>
        <dsp:cNvPr id="0" name=""/>
        <dsp:cNvSpPr/>
      </dsp:nvSpPr>
      <dsp:spPr>
        <a:xfrm>
          <a:off x="1828799" y="1949394"/>
          <a:ext cx="1295999" cy="1105010"/>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Airborne droplets</a:t>
          </a:r>
        </a:p>
        <a:p>
          <a:pPr marL="0" lvl="0" indent="0" algn="ctr" defTabSz="800100">
            <a:lnSpc>
              <a:spcPct val="90000"/>
            </a:lnSpc>
            <a:spcBef>
              <a:spcPct val="0"/>
            </a:spcBef>
            <a:spcAft>
              <a:spcPct val="35000"/>
            </a:spcAft>
            <a:buNone/>
          </a:pPr>
          <a:r>
            <a:rPr lang="en-US" sz="1800" kern="1200" dirty="0">
              <a:solidFill>
                <a:schemeClr val="accent1"/>
              </a:solidFill>
            </a:rPr>
            <a:t>Air/Fomites</a:t>
          </a:r>
        </a:p>
      </dsp:txBody>
      <dsp:txXfrm>
        <a:off x="1861164" y="1981759"/>
        <a:ext cx="1231269" cy="1040280"/>
      </dsp:txXfrm>
    </dsp:sp>
    <dsp:sp modelId="{48D45E31-0320-47BA-861D-782189FDECF4}">
      <dsp:nvSpPr>
        <dsp:cNvPr id="0" name=""/>
        <dsp:cNvSpPr/>
      </dsp:nvSpPr>
      <dsp:spPr>
        <a:xfrm>
          <a:off x="3124799" y="2486446"/>
          <a:ext cx="380397" cy="30907"/>
        </a:xfrm>
        <a:custGeom>
          <a:avLst/>
          <a:gdLst/>
          <a:ahLst/>
          <a:cxnLst/>
          <a:rect l="0" t="0" r="0" b="0"/>
          <a:pathLst>
            <a:path>
              <a:moveTo>
                <a:pt x="0" y="15453"/>
              </a:moveTo>
              <a:lnTo>
                <a:pt x="380397" y="15453"/>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5487" y="2492390"/>
        <a:ext cx="19019" cy="19019"/>
      </dsp:txXfrm>
    </dsp:sp>
    <dsp:sp modelId="{1D82A5D6-1EA5-41FD-A91B-588171F13877}">
      <dsp:nvSpPr>
        <dsp:cNvPr id="0" name=""/>
        <dsp:cNvSpPr/>
      </dsp:nvSpPr>
      <dsp:spPr>
        <a:xfrm>
          <a:off x="3505196" y="1305098"/>
          <a:ext cx="5209602" cy="2393603"/>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1"/>
              </a:solidFill>
            </a:rPr>
            <a:t>Pathogens can be transmitted inside airborne droplets (aerosols) that are sneezed or coughed into air and are suspended for a period of time before being inhaled. They may land on surfaces and be transferred by a fomite.</a:t>
          </a:r>
          <a:endParaRPr lang="en-US" sz="1800" kern="1200" dirty="0">
            <a:solidFill>
              <a:schemeClr val="accent1"/>
            </a:solidFill>
          </a:endParaRPr>
        </a:p>
        <a:p>
          <a:pPr marL="0" lvl="0" indent="0" algn="ctr" defTabSz="800100">
            <a:lnSpc>
              <a:spcPct val="90000"/>
            </a:lnSpc>
            <a:spcBef>
              <a:spcPct val="0"/>
            </a:spcBef>
            <a:spcAft>
              <a:spcPct val="35000"/>
            </a:spcAft>
            <a:buNone/>
          </a:pPr>
          <a:r>
            <a:rPr lang="en-US" sz="1800" kern="1200" dirty="0">
              <a:solidFill>
                <a:schemeClr val="accent1"/>
              </a:solidFill>
            </a:rPr>
            <a:t>Tuberculosis</a:t>
          </a:r>
        </a:p>
        <a:p>
          <a:pPr marL="0" lvl="0" indent="0" algn="ctr" defTabSz="800100">
            <a:lnSpc>
              <a:spcPct val="90000"/>
            </a:lnSpc>
            <a:spcBef>
              <a:spcPct val="0"/>
            </a:spcBef>
            <a:spcAft>
              <a:spcPct val="35000"/>
            </a:spcAft>
            <a:buNone/>
          </a:pPr>
          <a:r>
            <a:rPr lang="en-US" sz="1800" kern="1200" dirty="0">
              <a:solidFill>
                <a:schemeClr val="accent1"/>
              </a:solidFill>
            </a:rPr>
            <a:t>Influenza</a:t>
          </a:r>
        </a:p>
      </dsp:txBody>
      <dsp:txXfrm>
        <a:off x="3575302" y="1375204"/>
        <a:ext cx="5069390" cy="2253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D1FD-0B22-44BF-804F-38C5FF4A3386}">
      <dsp:nvSpPr>
        <dsp:cNvPr id="0" name=""/>
        <dsp:cNvSpPr/>
      </dsp:nvSpPr>
      <dsp:spPr>
        <a:xfrm>
          <a:off x="267803" y="1497688"/>
          <a:ext cx="1433779" cy="598722"/>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solidFill>
            </a:rPr>
            <a:t>Indirect transmission</a:t>
          </a:r>
        </a:p>
      </dsp:txBody>
      <dsp:txXfrm>
        <a:off x="285339" y="1515224"/>
        <a:ext cx="1398707" cy="563650"/>
      </dsp:txXfrm>
    </dsp:sp>
    <dsp:sp modelId="{14857194-9E52-4A15-8E91-4C2022729183}">
      <dsp:nvSpPr>
        <dsp:cNvPr id="0" name=""/>
        <dsp:cNvSpPr/>
      </dsp:nvSpPr>
      <dsp:spPr>
        <a:xfrm>
          <a:off x="1701582" y="1774989"/>
          <a:ext cx="432302" cy="44121"/>
        </a:xfrm>
        <a:custGeom>
          <a:avLst/>
          <a:gdLst/>
          <a:ahLst/>
          <a:cxnLst/>
          <a:rect l="0" t="0" r="0" b="0"/>
          <a:pathLst>
            <a:path>
              <a:moveTo>
                <a:pt x="0" y="22060"/>
              </a:moveTo>
              <a:lnTo>
                <a:pt x="432302" y="2206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6926" y="1786242"/>
        <a:ext cx="21615" cy="21615"/>
      </dsp:txXfrm>
    </dsp:sp>
    <dsp:sp modelId="{DF814F17-8525-4209-AE4C-164E9FDA1BC5}">
      <dsp:nvSpPr>
        <dsp:cNvPr id="0" name=""/>
        <dsp:cNvSpPr/>
      </dsp:nvSpPr>
      <dsp:spPr>
        <a:xfrm>
          <a:off x="2133885" y="1230523"/>
          <a:ext cx="1458270" cy="1133052"/>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accent1"/>
              </a:solidFill>
            </a:rPr>
            <a:t>Soilborne</a:t>
          </a:r>
          <a:r>
            <a:rPr lang="en-US" sz="1800" kern="1200" dirty="0">
              <a:solidFill>
                <a:schemeClr val="accent1"/>
              </a:solidFill>
            </a:rPr>
            <a:t>/ waterborne/ vehicle</a:t>
          </a:r>
        </a:p>
      </dsp:txBody>
      <dsp:txXfrm>
        <a:off x="2167071" y="1263709"/>
        <a:ext cx="1391898" cy="1066680"/>
      </dsp:txXfrm>
    </dsp:sp>
    <dsp:sp modelId="{48D45E31-0320-47BA-861D-782189FDECF4}">
      <dsp:nvSpPr>
        <dsp:cNvPr id="0" name=""/>
        <dsp:cNvSpPr/>
      </dsp:nvSpPr>
      <dsp:spPr>
        <a:xfrm>
          <a:off x="3592155" y="1774989"/>
          <a:ext cx="390050" cy="44121"/>
        </a:xfrm>
        <a:custGeom>
          <a:avLst/>
          <a:gdLst/>
          <a:ahLst/>
          <a:cxnLst/>
          <a:rect l="0" t="0" r="0" b="0"/>
          <a:pathLst>
            <a:path>
              <a:moveTo>
                <a:pt x="0" y="22060"/>
              </a:moveTo>
              <a:lnTo>
                <a:pt x="390050" y="22060"/>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7429" y="1787298"/>
        <a:ext cx="19502" cy="19502"/>
      </dsp:txXfrm>
    </dsp:sp>
    <dsp:sp modelId="{1D82A5D6-1EA5-41FD-A91B-588171F13877}">
      <dsp:nvSpPr>
        <dsp:cNvPr id="0" name=""/>
        <dsp:cNvSpPr/>
      </dsp:nvSpPr>
      <dsp:spPr>
        <a:xfrm>
          <a:off x="3982206" y="2253"/>
          <a:ext cx="5341806" cy="3589592"/>
        </a:xfrm>
        <a:prstGeom prst="roundRect">
          <a:avLst>
            <a:gd name="adj" fmla="val 10000"/>
          </a:avLst>
        </a:prstGeom>
        <a:solidFill>
          <a:schemeClr val="bg2">
            <a:lumMod val="20000"/>
            <a:lumOff val="80000"/>
          </a:schemeClr>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1"/>
              </a:solidFill>
            </a:rPr>
            <a:t>An inanimate object acts as an intermediary between the portal of exit from the reservoir and the portal of entry to the host. For example, car tyres and human shoes can carry pathogens from a contaminated area to an area </a:t>
          </a:r>
          <a:r>
            <a:rPr lang="en-US" sz="1800" kern="1200" dirty="0">
              <a:solidFill>
                <a:schemeClr val="accent1"/>
              </a:solidFill>
            </a:rPr>
            <a:t>containing susceptible hosts.</a:t>
          </a:r>
        </a:p>
        <a:p>
          <a:pPr marL="0" lvl="0" indent="0" algn="ctr" defTabSz="800100">
            <a:lnSpc>
              <a:spcPct val="90000"/>
            </a:lnSpc>
            <a:spcBef>
              <a:spcPct val="0"/>
            </a:spcBef>
            <a:spcAft>
              <a:spcPct val="35000"/>
            </a:spcAft>
            <a:buNone/>
          </a:pPr>
          <a:r>
            <a:rPr lang="en-GB" sz="1800" kern="1200" dirty="0">
              <a:solidFill>
                <a:schemeClr val="accent1"/>
              </a:solidFill>
            </a:rPr>
            <a:t>Pathogens can swim or be carried through water or wet soil from an infected host to a susceptible host.</a:t>
          </a:r>
          <a:endParaRPr lang="en-US" sz="1800" kern="1200" dirty="0">
            <a:solidFill>
              <a:schemeClr val="accent1"/>
            </a:solidFill>
          </a:endParaRPr>
        </a:p>
        <a:p>
          <a:pPr marL="0" lvl="0" indent="0" algn="ctr" defTabSz="800100">
            <a:lnSpc>
              <a:spcPct val="90000"/>
            </a:lnSpc>
            <a:spcBef>
              <a:spcPct val="0"/>
            </a:spcBef>
            <a:spcAft>
              <a:spcPct val="35000"/>
            </a:spcAft>
            <a:buNone/>
          </a:pPr>
          <a:r>
            <a:rPr lang="en-GB" sz="1800" kern="1200" dirty="0">
              <a:solidFill>
                <a:schemeClr val="accent1"/>
              </a:solidFill>
            </a:rPr>
            <a:t>Crown gall can enter via a wound</a:t>
          </a:r>
          <a:endParaRPr lang="en-US" sz="1800" kern="1200" dirty="0">
            <a:solidFill>
              <a:schemeClr val="accent1"/>
            </a:solidFill>
          </a:endParaRPr>
        </a:p>
        <a:p>
          <a:pPr marL="0" lvl="0" indent="0" algn="ctr" defTabSz="800100">
            <a:lnSpc>
              <a:spcPct val="90000"/>
            </a:lnSpc>
            <a:spcBef>
              <a:spcPct val="0"/>
            </a:spcBef>
            <a:spcAft>
              <a:spcPct val="35000"/>
            </a:spcAft>
            <a:buNone/>
          </a:pPr>
          <a:r>
            <a:rPr lang="en-US" sz="1800" kern="1200" dirty="0" err="1">
              <a:solidFill>
                <a:schemeClr val="accent1"/>
              </a:solidFill>
            </a:rPr>
            <a:t>Chytridiomycosis</a:t>
          </a:r>
          <a:endParaRPr lang="en-US" sz="1800" kern="1200" dirty="0">
            <a:solidFill>
              <a:schemeClr val="accent1"/>
            </a:solidFill>
          </a:endParaRPr>
        </a:p>
        <a:p>
          <a:pPr marL="0" lvl="0" indent="0" algn="ctr" defTabSz="800100">
            <a:lnSpc>
              <a:spcPct val="90000"/>
            </a:lnSpc>
            <a:spcBef>
              <a:spcPct val="0"/>
            </a:spcBef>
            <a:spcAft>
              <a:spcPct val="35000"/>
            </a:spcAft>
            <a:buNone/>
          </a:pPr>
          <a:r>
            <a:rPr lang="en-US" sz="1800" kern="1200" dirty="0" err="1">
              <a:solidFill>
                <a:schemeClr val="accent1"/>
              </a:solidFill>
            </a:rPr>
            <a:t>Phytophthora</a:t>
          </a:r>
          <a:endParaRPr lang="en-US" sz="1800" kern="1200" dirty="0">
            <a:solidFill>
              <a:schemeClr val="accent1"/>
            </a:solidFill>
          </a:endParaRPr>
        </a:p>
      </dsp:txBody>
      <dsp:txXfrm>
        <a:off x="4087342" y="107389"/>
        <a:ext cx="5131534" cy="3379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4A98F-6679-4AB4-A1EF-16C29B2096D2}" type="datetimeFigureOut">
              <a:rPr lang="en-AU" smtClean="0"/>
              <a:t>30/5/22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06A1E-2891-4223-89C6-3E2E372C25FF}" type="slidenum">
              <a:rPr lang="en-AU" smtClean="0"/>
              <a:t>‹#›</a:t>
            </a:fld>
            <a:endParaRPr lang="en-AU"/>
          </a:p>
        </p:txBody>
      </p:sp>
    </p:spTree>
    <p:extLst>
      <p:ext uri="{BB962C8B-B14F-4D97-AF65-F5344CB8AC3E}">
        <p14:creationId xmlns:p14="http://schemas.microsoft.com/office/powerpoint/2010/main" val="36481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5488" lvl="1" indent="-268288">
              <a:defRPr/>
            </a:pPr>
            <a:r>
              <a:rPr lang="en-AU" altLang="en-US" b="1" dirty="0"/>
              <a:t>1</a:t>
            </a:r>
            <a:r>
              <a:rPr lang="en-AU" altLang="en-US" dirty="0"/>
              <a:t>	The potential pathogen must always be present when the disease occurs.</a:t>
            </a:r>
          </a:p>
          <a:p>
            <a:pPr marL="725488" lvl="1" indent="-268288">
              <a:spcBef>
                <a:spcPts val="600"/>
              </a:spcBef>
              <a:defRPr/>
            </a:pPr>
            <a:r>
              <a:rPr lang="en-AU" altLang="en-US" b="1" dirty="0"/>
              <a:t>2</a:t>
            </a:r>
            <a:r>
              <a:rPr lang="en-AU" altLang="en-US" dirty="0"/>
              <a:t>	The organism can be isolated from the host and grown in pure culture.</a:t>
            </a:r>
          </a:p>
          <a:p>
            <a:pPr marL="725488" lvl="1" indent="-268288">
              <a:spcBef>
                <a:spcPts val="600"/>
              </a:spcBef>
              <a:defRPr/>
            </a:pPr>
            <a:r>
              <a:rPr lang="en-AU" altLang="en-US" b="1" dirty="0"/>
              <a:t>3</a:t>
            </a:r>
            <a:r>
              <a:rPr lang="en-AU" altLang="en-US" dirty="0"/>
              <a:t>	When organisms from the pure culture are inoculated into a healthy, susceptible host and the disease develops, this is further evidence for a specific cause.</a:t>
            </a:r>
          </a:p>
          <a:p>
            <a:pPr marL="725488" lvl="1" indent="-268288">
              <a:spcBef>
                <a:spcPts val="600"/>
              </a:spcBef>
              <a:defRPr/>
            </a:pPr>
            <a:r>
              <a:rPr lang="en-AU" altLang="en-US" b="1" dirty="0"/>
              <a:t>4</a:t>
            </a:r>
            <a:r>
              <a:rPr lang="en-AU" altLang="en-US" dirty="0"/>
              <a:t>	The organism can then be re-isolated, grown in pure culture and compared with the organism first injected for confirmation.</a:t>
            </a:r>
          </a:p>
          <a:p>
            <a:endParaRPr lang="en-AU" dirty="0"/>
          </a:p>
        </p:txBody>
      </p:sp>
      <p:sp>
        <p:nvSpPr>
          <p:cNvPr id="4" name="Slide Number Placeholder 3"/>
          <p:cNvSpPr>
            <a:spLocks noGrp="1"/>
          </p:cNvSpPr>
          <p:nvPr>
            <p:ph type="sldNum" sz="quarter" idx="10"/>
          </p:nvPr>
        </p:nvSpPr>
        <p:spPr/>
        <p:txBody>
          <a:bodyPr/>
          <a:lstStyle/>
          <a:p>
            <a:fld id="{4E406A1E-2891-4223-89C6-3E2E372C25FF}" type="slidenum">
              <a:rPr lang="en-AU" smtClean="0"/>
              <a:t>7</a:t>
            </a:fld>
            <a:endParaRPr lang="en-AU"/>
          </a:p>
        </p:txBody>
      </p:sp>
    </p:spTree>
    <p:extLst>
      <p:ext uri="{BB962C8B-B14F-4D97-AF65-F5344CB8AC3E}">
        <p14:creationId xmlns:p14="http://schemas.microsoft.com/office/powerpoint/2010/main" val="224839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5488" lvl="1" indent="-268288">
              <a:defRPr/>
            </a:pPr>
            <a:r>
              <a:rPr lang="en-AU" altLang="en-US" b="1" dirty="0"/>
              <a:t>1</a:t>
            </a:r>
            <a:r>
              <a:rPr lang="en-AU" altLang="en-US" dirty="0"/>
              <a:t>	The potential pathogen must always be present when the disease occurs.</a:t>
            </a:r>
          </a:p>
          <a:p>
            <a:pPr marL="725488" lvl="1" indent="-268288">
              <a:spcBef>
                <a:spcPts val="600"/>
              </a:spcBef>
              <a:defRPr/>
            </a:pPr>
            <a:r>
              <a:rPr lang="en-AU" altLang="en-US" b="1" dirty="0"/>
              <a:t>2</a:t>
            </a:r>
            <a:r>
              <a:rPr lang="en-AU" altLang="en-US" dirty="0"/>
              <a:t>	The organism can be isolated from the host and grown in pure culture.</a:t>
            </a:r>
          </a:p>
          <a:p>
            <a:pPr marL="725488" lvl="1" indent="-268288">
              <a:spcBef>
                <a:spcPts val="600"/>
              </a:spcBef>
              <a:defRPr/>
            </a:pPr>
            <a:r>
              <a:rPr lang="en-AU" altLang="en-US" b="1" dirty="0"/>
              <a:t>3</a:t>
            </a:r>
            <a:r>
              <a:rPr lang="en-AU" altLang="en-US" dirty="0"/>
              <a:t>	When organisms from the pure culture are inoculated into a healthy, susceptible host and the disease develops, this is further evidence for a specific cause.</a:t>
            </a:r>
          </a:p>
          <a:p>
            <a:pPr marL="725488" lvl="1" indent="-268288">
              <a:spcBef>
                <a:spcPts val="600"/>
              </a:spcBef>
              <a:defRPr/>
            </a:pPr>
            <a:r>
              <a:rPr lang="en-AU" altLang="en-US" b="1" dirty="0"/>
              <a:t>4</a:t>
            </a:r>
            <a:r>
              <a:rPr lang="en-AU" altLang="en-US" dirty="0"/>
              <a:t>	The organism can then be re-isolated, grown in pure culture and compared with the organism first injected for confirmation.</a:t>
            </a:r>
          </a:p>
          <a:p>
            <a:endParaRPr lang="en-AU" dirty="0"/>
          </a:p>
        </p:txBody>
      </p:sp>
      <p:sp>
        <p:nvSpPr>
          <p:cNvPr id="4" name="Slide Number Placeholder 3"/>
          <p:cNvSpPr>
            <a:spLocks noGrp="1"/>
          </p:cNvSpPr>
          <p:nvPr>
            <p:ph type="sldNum" sz="quarter" idx="10"/>
          </p:nvPr>
        </p:nvSpPr>
        <p:spPr/>
        <p:txBody>
          <a:bodyPr/>
          <a:lstStyle/>
          <a:p>
            <a:fld id="{4E406A1E-2891-4223-89C6-3E2E372C25FF}" type="slidenum">
              <a:rPr lang="en-AU" smtClean="0"/>
              <a:t>8</a:t>
            </a:fld>
            <a:endParaRPr lang="en-AU"/>
          </a:p>
        </p:txBody>
      </p:sp>
    </p:spTree>
    <p:extLst>
      <p:ext uri="{BB962C8B-B14F-4D97-AF65-F5344CB8AC3E}">
        <p14:creationId xmlns:p14="http://schemas.microsoft.com/office/powerpoint/2010/main" val="263749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all pathogens</a:t>
            </a:r>
            <a:r>
              <a:rPr lang="en-AU" baseline="0" dirty="0"/>
              <a:t> cause disease</a:t>
            </a:r>
            <a:endParaRPr lang="en-AU" dirty="0"/>
          </a:p>
        </p:txBody>
      </p:sp>
      <p:sp>
        <p:nvSpPr>
          <p:cNvPr id="4" name="Slide Number Placeholder 3"/>
          <p:cNvSpPr>
            <a:spLocks noGrp="1"/>
          </p:cNvSpPr>
          <p:nvPr>
            <p:ph type="sldNum" sz="quarter" idx="10"/>
          </p:nvPr>
        </p:nvSpPr>
        <p:spPr/>
        <p:txBody>
          <a:bodyPr/>
          <a:lstStyle/>
          <a:p>
            <a:fld id="{4E406A1E-2891-4223-89C6-3E2E372C25FF}" type="slidenum">
              <a:rPr lang="en-AU" smtClean="0"/>
              <a:t>9</a:t>
            </a:fld>
            <a:endParaRPr lang="en-AU"/>
          </a:p>
        </p:txBody>
      </p:sp>
    </p:spTree>
    <p:extLst>
      <p:ext uri="{BB962C8B-B14F-4D97-AF65-F5344CB8AC3E}">
        <p14:creationId xmlns:p14="http://schemas.microsoft.com/office/powerpoint/2010/main" val="253645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200"/>
              </a:lnSpc>
            </a:pPr>
            <a:r>
              <a:rPr lang="en-AU" altLang="en-US" b="1" dirty="0"/>
              <a:t>Transmission</a:t>
            </a:r>
            <a:r>
              <a:rPr lang="en-AU" altLang="en-US" dirty="0"/>
              <a:t> is how the pathogen is transferred from the host and/or a reservoir to a susceptible host, which can involve developmental stages occurring in the</a:t>
            </a:r>
          </a:p>
          <a:p>
            <a:pPr>
              <a:lnSpc>
                <a:spcPts val="2200"/>
              </a:lnSpc>
            </a:pPr>
            <a:r>
              <a:rPr lang="en-AU" altLang="en-US" dirty="0"/>
              <a:t>environment or in vectors. </a:t>
            </a:r>
          </a:p>
          <a:p>
            <a:endParaRPr lang="en-AU" dirty="0"/>
          </a:p>
        </p:txBody>
      </p:sp>
      <p:sp>
        <p:nvSpPr>
          <p:cNvPr id="4" name="Slide Number Placeholder 3"/>
          <p:cNvSpPr>
            <a:spLocks noGrp="1"/>
          </p:cNvSpPr>
          <p:nvPr>
            <p:ph type="sldNum" sz="quarter" idx="10"/>
          </p:nvPr>
        </p:nvSpPr>
        <p:spPr/>
        <p:txBody>
          <a:bodyPr/>
          <a:lstStyle/>
          <a:p>
            <a:fld id="{4E406A1E-2891-4223-89C6-3E2E372C25FF}" type="slidenum">
              <a:rPr lang="en-AU" smtClean="0"/>
              <a:t>11</a:t>
            </a:fld>
            <a:endParaRPr lang="en-AU"/>
          </a:p>
        </p:txBody>
      </p:sp>
    </p:spTree>
    <p:extLst>
      <p:ext uri="{BB962C8B-B14F-4D97-AF65-F5344CB8AC3E}">
        <p14:creationId xmlns:p14="http://schemas.microsoft.com/office/powerpoint/2010/main" val="180463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GB"/>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5/30/22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739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73787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6874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5/30/22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0198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5/30/22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723290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5/30/22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665279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5/30/22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335365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5/30/22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5256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5/30/22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2261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GB"/>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5/30/22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7585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GB"/>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5/30/22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4821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5/30/22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216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ECD97-688D-4AE7-9838-616620200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F41FD-105F-9345-98F2-0D3AD53F6D5D}"/>
              </a:ext>
            </a:extLst>
          </p:cNvPr>
          <p:cNvSpPr>
            <a:spLocks noGrp="1"/>
          </p:cNvSpPr>
          <p:nvPr>
            <p:ph type="ctrTitle"/>
          </p:nvPr>
        </p:nvSpPr>
        <p:spPr>
          <a:xfrm>
            <a:off x="4916251" y="1231506"/>
            <a:ext cx="6338958" cy="4394988"/>
          </a:xfrm>
        </p:spPr>
        <p:txBody>
          <a:bodyPr>
            <a:normAutofit/>
          </a:bodyPr>
          <a:lstStyle/>
          <a:p>
            <a:r>
              <a:rPr lang="en-US" sz="6600" dirty="0" err="1"/>
              <a:t>Yr</a:t>
            </a:r>
            <a:r>
              <a:rPr lang="en-US" sz="6600" dirty="0"/>
              <a:t> 12 </a:t>
            </a:r>
            <a:r>
              <a:rPr lang="en-US" sz="6600" dirty="0" err="1"/>
              <a:t>atar</a:t>
            </a:r>
            <a:r>
              <a:rPr lang="en-US" sz="6600" dirty="0"/>
              <a:t> biology</a:t>
            </a:r>
          </a:p>
        </p:txBody>
      </p:sp>
      <p:sp>
        <p:nvSpPr>
          <p:cNvPr id="10" name="Freeform: Shape 9">
            <a:extLst>
              <a:ext uri="{FF2B5EF4-FFF2-40B4-BE49-F238E27FC236}">
                <a16:creationId xmlns:a16="http://schemas.microsoft.com/office/drawing/2014/main" id="{0047FB3A-C0F9-4DD9-A4E0-B203F96AA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bg2"/>
          </a:solidFill>
          <a:ln w="0">
            <a:noFill/>
            <a:prstDash val="solid"/>
            <a:round/>
            <a:headEnd/>
            <a:tailEnd/>
          </a:ln>
        </p:spPr>
      </p:sp>
      <p:sp>
        <p:nvSpPr>
          <p:cNvPr id="3" name="Subtitle 2">
            <a:extLst>
              <a:ext uri="{FF2B5EF4-FFF2-40B4-BE49-F238E27FC236}">
                <a16:creationId xmlns:a16="http://schemas.microsoft.com/office/drawing/2014/main" id="{94A54A6F-E733-DB4C-9998-378330E8BD2D}"/>
              </a:ext>
            </a:extLst>
          </p:cNvPr>
          <p:cNvSpPr>
            <a:spLocks noGrp="1"/>
          </p:cNvSpPr>
          <p:nvPr>
            <p:ph type="subTitle" idx="1"/>
          </p:nvPr>
        </p:nvSpPr>
        <p:spPr>
          <a:xfrm>
            <a:off x="566929" y="1565556"/>
            <a:ext cx="3112442" cy="3726888"/>
          </a:xfrm>
        </p:spPr>
        <p:txBody>
          <a:bodyPr anchor="ctr">
            <a:normAutofit/>
          </a:bodyPr>
          <a:lstStyle/>
          <a:p>
            <a:pPr algn="l"/>
            <a:r>
              <a:rPr lang="en-US" sz="2800"/>
              <a:t>Ms</a:t>
            </a:r>
            <a:r>
              <a:rPr lang="en-US" sz="2800" dirty="0"/>
              <a:t> Rayner 2020</a:t>
            </a:r>
          </a:p>
        </p:txBody>
      </p:sp>
      <p:sp>
        <p:nvSpPr>
          <p:cNvPr id="12" name="Rectangle 11">
            <a:extLst>
              <a:ext uri="{FF2B5EF4-FFF2-40B4-BE49-F238E27FC236}">
                <a16:creationId xmlns:a16="http://schemas.microsoft.com/office/drawing/2014/main" id="{E5FCFD1D-1E9C-4E30-A7D3-F7C247FDC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0416076"/>
      </p:ext>
    </p:extLst>
  </p:cSld>
  <p:clrMapOvr>
    <a:masterClrMapping/>
  </p:clrMapOvr>
  <mc:AlternateContent xmlns:mc="http://schemas.openxmlformats.org/markup-compatibility/2006" xmlns:p14="http://schemas.microsoft.com/office/powerpoint/2010/main">
    <mc:Choice Requires="p14">
      <p:transition spd="slow" p14:dur="2000" advTm="8444"/>
    </mc:Choice>
    <mc:Fallback xmlns="">
      <p:transition spd="slow" advTm="84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478715"/>
            <a:ext cx="10178322" cy="4901183"/>
          </a:xfrm>
        </p:spPr>
        <p:txBody>
          <a:bodyPr>
            <a:normAutofit/>
          </a:bodyPr>
          <a:lstStyle/>
          <a:p>
            <a:r>
              <a:rPr lang="en-AU" altLang="en-US" b="1" dirty="0" err="1"/>
              <a:t>Zoonoses</a:t>
            </a:r>
            <a:r>
              <a:rPr lang="en-AU" altLang="en-US" dirty="0"/>
              <a:t> are infectious diseases that can be transmitted from one vertebrate group to another.</a:t>
            </a:r>
          </a:p>
          <a:p>
            <a:pPr>
              <a:spcBef>
                <a:spcPts val="1800"/>
              </a:spcBef>
            </a:pPr>
            <a:r>
              <a:rPr lang="en-AU" altLang="en-US" dirty="0"/>
              <a:t>Humans, for example, can be infected with avian (bird) or swine influenza viruses. </a:t>
            </a:r>
          </a:p>
          <a:p>
            <a:pPr>
              <a:spcBef>
                <a:spcPts val="1800"/>
              </a:spcBef>
            </a:pPr>
            <a:r>
              <a:rPr lang="en-AU" altLang="en-US" dirty="0"/>
              <a:t>Transmission is primarily through </a:t>
            </a:r>
            <a:r>
              <a:rPr lang="en-AU" altLang="en-US" i="1" dirty="0"/>
              <a:t>direct contact </a:t>
            </a:r>
            <a:r>
              <a:rPr lang="en-AU" altLang="en-US" dirty="0"/>
              <a:t>with infected animals. Direct contact with an infected host’s saliva, mucous, faeces, blood or urine may happen when handling birds or by being bitten or scratched.</a:t>
            </a:r>
          </a:p>
          <a:p>
            <a:pPr>
              <a:spcBef>
                <a:spcPts val="1800"/>
              </a:spcBef>
            </a:pPr>
            <a:r>
              <a:rPr lang="en-AU" altLang="en-US" dirty="0"/>
              <a:t>Transmission may also happen through </a:t>
            </a:r>
            <a:r>
              <a:rPr lang="en-AU" altLang="en-US" i="1" dirty="0"/>
              <a:t>close contact</a:t>
            </a:r>
            <a:r>
              <a:rPr lang="en-AU" altLang="en-US" dirty="0"/>
              <a:t>, such as being near an infected bird when it shakes its feathers. The virus may become airborne and inhaled.</a:t>
            </a:r>
          </a:p>
          <a:p>
            <a:pPr>
              <a:spcBef>
                <a:spcPts val="1800"/>
              </a:spcBef>
            </a:pPr>
            <a:r>
              <a:rPr lang="en-AU" altLang="en-US" i="1" dirty="0"/>
              <a:t>Indirect contact </a:t>
            </a:r>
            <a:r>
              <a:rPr lang="en-AU" altLang="en-US" dirty="0"/>
              <a:t>may occur when a susceptible host comes into contact with areas where infected animals live or roam, where surfaces or objects have been contaminated. Examples of contaminated materials include chicken coops, pet food dishes and soil.</a:t>
            </a:r>
          </a:p>
          <a:p>
            <a:endParaRPr lang="en-AU" dirty="0"/>
          </a:p>
        </p:txBody>
      </p:sp>
      <p:sp>
        <p:nvSpPr>
          <p:cNvPr id="5"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228103"/>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7: </a:t>
            </a:r>
            <a:r>
              <a:rPr lang="en-AU" b="1" kern="0" dirty="0">
                <a:latin typeface="Calibri" panose="020F0502020204030204" pitchFamily="34" charset="0"/>
                <a:ea typeface="Calibri" panose="020F0502020204030204" pitchFamily="34" charset="0"/>
                <a:cs typeface="Times New Roman" panose="02020603050405020304" pitchFamily="18" charset="0"/>
              </a:rPr>
              <a:t>Define the term Zoonosis and give an example of a zoonotic disease</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99211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572769"/>
            <a:ext cx="10178322" cy="3593591"/>
          </a:xfrm>
        </p:spPr>
        <p:txBody>
          <a:bodyPr>
            <a:noAutofit/>
          </a:bodyPr>
          <a:lstStyle/>
          <a:p>
            <a:r>
              <a:rPr lang="en-AU" altLang="en-US" dirty="0"/>
              <a:t>Transmission is the passing of an infectious disease from an infected host to another individual.</a:t>
            </a:r>
          </a:p>
          <a:p>
            <a:endParaRPr lang="en-AU" altLang="en-US" dirty="0"/>
          </a:p>
          <a:p>
            <a:r>
              <a:rPr lang="en-AU" altLang="en-US" dirty="0"/>
              <a:t>Pathogens have a variety of adaptations that enable transmission from host to host in a number of ways.</a:t>
            </a:r>
          </a:p>
          <a:p>
            <a:endParaRPr lang="en-AU" altLang="en-US" dirty="0"/>
          </a:p>
          <a:p>
            <a:r>
              <a:rPr lang="en-AU" altLang="en-US" dirty="0"/>
              <a:t>Infectious diseases, such as TB, are caused by an agent that can be passed from an infected host to a susceptible (future) host.</a:t>
            </a:r>
          </a:p>
          <a:p>
            <a:endParaRPr lang="en-AU" altLang="en-US" dirty="0"/>
          </a:p>
          <a:p>
            <a:r>
              <a:rPr lang="en-AU" altLang="en-US" dirty="0"/>
              <a:t>Diseases that are easily transmitted by close contact with an infected organism or their secretions (body fluids) are called </a:t>
            </a:r>
            <a:r>
              <a:rPr lang="en-AU" altLang="en-US" b="1" dirty="0"/>
              <a:t>contagious</a:t>
            </a:r>
            <a:r>
              <a:rPr lang="en-AU" altLang="en-US" dirty="0"/>
              <a:t>.</a:t>
            </a:r>
          </a:p>
          <a:p>
            <a:endParaRPr lang="en-AU" altLang="en-US" dirty="0"/>
          </a:p>
          <a:p>
            <a:r>
              <a:rPr lang="en-AU" altLang="en-US" dirty="0"/>
              <a:t>A disease can be infectious but not contagious, such as tetanus.</a:t>
            </a:r>
          </a:p>
          <a:p>
            <a:pPr marL="0" indent="0">
              <a:buNone/>
            </a:pPr>
            <a:endParaRPr lang="en-AU" dirty="0"/>
          </a:p>
        </p:txBody>
      </p:sp>
      <p:sp>
        <p:nvSpPr>
          <p:cNvPr id="5"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208214"/>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8: </a:t>
            </a:r>
            <a:r>
              <a:rPr lang="en-AU" b="1" kern="0" dirty="0">
                <a:latin typeface="Calibri" panose="020F0502020204030204" pitchFamily="34" charset="0"/>
                <a:ea typeface="Calibri" panose="020F0502020204030204" pitchFamily="34" charset="0"/>
                <a:cs typeface="Times New Roman" panose="02020603050405020304" pitchFamily="18" charset="0"/>
              </a:rPr>
              <a:t>Define the term transmission</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93677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142564"/>
            <a:ext cx="10178322" cy="5321807"/>
          </a:xfrm>
        </p:spPr>
        <p:txBody>
          <a:bodyPr>
            <a:normAutofit/>
          </a:bodyPr>
          <a:lstStyle/>
          <a:p>
            <a:pPr marL="0" indent="0">
              <a:lnSpc>
                <a:spcPts val="2200"/>
              </a:lnSpc>
              <a:buNone/>
            </a:pPr>
            <a:endParaRPr lang="en-AU" altLang="en-US" dirty="0"/>
          </a:p>
          <a:p>
            <a:pPr>
              <a:lnSpc>
                <a:spcPts val="2200"/>
              </a:lnSpc>
            </a:pPr>
            <a:r>
              <a:rPr lang="en-AU" altLang="en-US" dirty="0"/>
              <a:t>The different modes of transmission are commonly classified as direct or indirect. </a:t>
            </a:r>
          </a:p>
          <a:p>
            <a:pPr marL="0" indent="0">
              <a:lnSpc>
                <a:spcPts val="2200"/>
              </a:lnSpc>
              <a:buNone/>
            </a:pPr>
            <a:endParaRPr lang="en-AU" altLang="en-US" dirty="0"/>
          </a:p>
          <a:p>
            <a:pPr>
              <a:lnSpc>
                <a:spcPts val="2200"/>
              </a:lnSpc>
            </a:pPr>
            <a:r>
              <a:rPr lang="en-AU" altLang="en-US" b="1" dirty="0"/>
              <a:t>Direct </a:t>
            </a:r>
            <a:r>
              <a:rPr lang="en-AU" altLang="en-US" dirty="0"/>
              <a:t>transmission is the transfer of a pathogen from an infected host, or other reservoir, to a susceptible host by direct contact or droplet spread. </a:t>
            </a:r>
          </a:p>
          <a:p>
            <a:pPr marL="0" indent="0">
              <a:lnSpc>
                <a:spcPts val="2200"/>
              </a:lnSpc>
              <a:buNone/>
            </a:pPr>
            <a:endParaRPr lang="en-AU" altLang="en-US" dirty="0"/>
          </a:p>
          <a:p>
            <a:pPr>
              <a:lnSpc>
                <a:spcPts val="2200"/>
              </a:lnSpc>
            </a:pPr>
            <a:r>
              <a:rPr lang="en-AU" altLang="en-US" b="1" dirty="0"/>
              <a:t>Indirect</a:t>
            </a:r>
            <a:r>
              <a:rPr lang="en-AU" altLang="en-US" dirty="0"/>
              <a:t> transmission is the transfer of a pathogen from a reservoir to a host through vectors (inanimate vehicles as well as living intermediaries) or suspended air particles.</a:t>
            </a:r>
          </a:p>
          <a:p>
            <a:pPr marL="457200" lvl="1" indent="0">
              <a:buNone/>
            </a:pPr>
            <a:endParaRPr lang="en-AU" dirty="0"/>
          </a:p>
        </p:txBody>
      </p:sp>
      <p:sp>
        <p:nvSpPr>
          <p:cNvPr id="5"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208214"/>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9: </a:t>
            </a:r>
            <a:r>
              <a:rPr lang="en-AU" b="1" kern="0" dirty="0">
                <a:latin typeface="Calibri" panose="020F0502020204030204" pitchFamily="34" charset="0"/>
                <a:ea typeface="Calibri" panose="020F0502020204030204" pitchFamily="34" charset="0"/>
                <a:cs typeface="Times New Roman" panose="02020603050405020304" pitchFamily="18" charset="0"/>
              </a:rPr>
              <a:t>Describe the two modes of transmission</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146771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graphicFrame>
        <p:nvGraphicFramePr>
          <p:cNvPr id="4" name="Diagram 3"/>
          <p:cNvGraphicFramePr/>
          <p:nvPr>
            <p:extLst>
              <p:ext uri="{D42A27DB-BD31-4B8C-83A1-F6EECF244321}">
                <p14:modId xmlns:p14="http://schemas.microsoft.com/office/powerpoint/2010/main" val="1462278333"/>
              </p:ext>
            </p:extLst>
          </p:nvPr>
        </p:nvGraphicFramePr>
        <p:xfrm>
          <a:off x="1251678" y="1225296"/>
          <a:ext cx="10416066" cy="535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88765"/>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10: </a:t>
            </a:r>
            <a:r>
              <a:rPr lang="en-AU" b="1" kern="0" dirty="0">
                <a:latin typeface="Calibri" panose="020F0502020204030204" pitchFamily="34" charset="0"/>
                <a:ea typeface="Calibri" panose="020F0502020204030204" pitchFamily="34" charset="0"/>
                <a:cs typeface="Times New Roman" panose="02020603050405020304" pitchFamily="18" charset="0"/>
              </a:rPr>
              <a:t>Describe the different methods of direct transmission</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143392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graphicFrame>
        <p:nvGraphicFramePr>
          <p:cNvPr id="4" name="Diagram 3"/>
          <p:cNvGraphicFramePr/>
          <p:nvPr>
            <p:extLst>
              <p:ext uri="{D42A27DB-BD31-4B8C-83A1-F6EECF244321}">
                <p14:modId xmlns:p14="http://schemas.microsoft.com/office/powerpoint/2010/main" val="88516208"/>
              </p:ext>
            </p:extLst>
          </p:nvPr>
        </p:nvGraphicFramePr>
        <p:xfrm>
          <a:off x="2133600" y="1580896"/>
          <a:ext cx="92964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88765"/>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latin typeface="Calibri" panose="020F0502020204030204" pitchFamily="34" charset="0"/>
                <a:ea typeface="Calibri" panose="020F0502020204030204" pitchFamily="34" charset="0"/>
                <a:cs typeface="Times New Roman" panose="02020603050405020304" pitchFamily="18" charset="0"/>
              </a:rPr>
              <a:t>Describe the different methods of indirect transmission</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347539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graphicFrame>
        <p:nvGraphicFramePr>
          <p:cNvPr id="4" name="Diagram 3"/>
          <p:cNvGraphicFramePr/>
          <p:nvPr>
            <p:extLst>
              <p:ext uri="{D42A27DB-BD31-4B8C-83A1-F6EECF244321}">
                <p14:modId xmlns:p14="http://schemas.microsoft.com/office/powerpoint/2010/main" val="3623322181"/>
              </p:ext>
            </p:extLst>
          </p:nvPr>
        </p:nvGraphicFramePr>
        <p:xfrm>
          <a:off x="1892808" y="1874517"/>
          <a:ext cx="92964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297771"/>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latin typeface="Calibri" panose="020F0502020204030204" pitchFamily="34" charset="0"/>
                <a:ea typeface="Calibri" panose="020F0502020204030204" pitchFamily="34" charset="0"/>
                <a:cs typeface="Times New Roman" panose="02020603050405020304" pitchFamily="18" charset="0"/>
              </a:rPr>
              <a:t>Describe the different methods of indirect transmission</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414536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367440"/>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latin typeface="Calibri" panose="020F0502020204030204" pitchFamily="34" charset="0"/>
                <a:ea typeface="Calibri" panose="020F0502020204030204" pitchFamily="34" charset="0"/>
                <a:cs typeface="Times New Roman" panose="02020603050405020304" pitchFamily="18" charset="0"/>
              </a:rPr>
              <a:t>Describe the different methods of indirect transmission</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15822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22CD-2A1F-964C-8219-65B291E01572}"/>
              </a:ext>
            </a:extLst>
          </p:cNvPr>
          <p:cNvSpPr>
            <a:spLocks noGrp="1"/>
          </p:cNvSpPr>
          <p:nvPr>
            <p:ph type="title"/>
          </p:nvPr>
        </p:nvSpPr>
        <p:spPr/>
        <p:txBody>
          <a:bodyPr/>
          <a:lstStyle/>
          <a:p>
            <a:r>
              <a:rPr lang="en-US" dirty="0"/>
              <a:t>Practice questions</a:t>
            </a:r>
          </a:p>
        </p:txBody>
      </p:sp>
      <p:sp>
        <p:nvSpPr>
          <p:cNvPr id="3" name="Content Placeholder 2">
            <a:extLst>
              <a:ext uri="{FF2B5EF4-FFF2-40B4-BE49-F238E27FC236}">
                <a16:creationId xmlns:a16="http://schemas.microsoft.com/office/drawing/2014/main" id="{765E7850-F634-5546-9AF4-437500A89911}"/>
              </a:ext>
            </a:extLst>
          </p:cNvPr>
          <p:cNvSpPr>
            <a:spLocks noGrp="1"/>
          </p:cNvSpPr>
          <p:nvPr>
            <p:ph idx="1"/>
          </p:nvPr>
        </p:nvSpPr>
        <p:spPr/>
        <p:txBody>
          <a:bodyPr/>
          <a:lstStyle/>
          <a:p>
            <a:pPr marL="0" indent="0">
              <a:buNone/>
            </a:pPr>
            <a:r>
              <a:rPr lang="en-US" dirty="0"/>
              <a:t>DECODE the question first</a:t>
            </a:r>
          </a:p>
          <a:p>
            <a:pPr marL="457200" indent="-457200">
              <a:buAutoNum type="arabicPeriod"/>
            </a:pPr>
            <a:r>
              <a:rPr lang="en-US" dirty="0"/>
              <a:t>What type of question (state, define, discuss, explain)</a:t>
            </a:r>
          </a:p>
          <a:p>
            <a:pPr marL="457200" indent="-457200">
              <a:buAutoNum type="arabicPeriod"/>
            </a:pPr>
            <a:r>
              <a:rPr lang="en-US" dirty="0"/>
              <a:t>Number of marks</a:t>
            </a:r>
          </a:p>
          <a:p>
            <a:pPr marL="0" indent="0">
              <a:buNone/>
            </a:pPr>
            <a:endParaRPr lang="en-US" dirty="0"/>
          </a:p>
          <a:p>
            <a:pPr marL="0" indent="0">
              <a:buNone/>
            </a:pPr>
            <a:r>
              <a:rPr lang="en-US" dirty="0"/>
              <a:t>PLAN your answer</a:t>
            </a:r>
          </a:p>
          <a:p>
            <a:pPr marL="457200" indent="-457200">
              <a:buAutoNum type="arabicPeriod"/>
            </a:pPr>
            <a:r>
              <a:rPr lang="en-US" dirty="0"/>
              <a:t>Terminology</a:t>
            </a:r>
          </a:p>
          <a:p>
            <a:pPr marL="457200" indent="-457200">
              <a:buAutoNum type="arabicPeriod"/>
            </a:pPr>
            <a:r>
              <a:rPr lang="en-US" dirty="0"/>
              <a:t>Communicate </a:t>
            </a:r>
            <a:r>
              <a:rPr lang="en-US"/>
              <a:t>ideas clearly</a:t>
            </a:r>
            <a:endParaRPr lang="en-US" dirty="0"/>
          </a:p>
        </p:txBody>
      </p:sp>
    </p:spTree>
    <p:extLst>
      <p:ext uri="{BB962C8B-B14F-4D97-AF65-F5344CB8AC3E}">
        <p14:creationId xmlns:p14="http://schemas.microsoft.com/office/powerpoint/2010/main" val="265113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F1AB-44DA-C148-80EC-2BE9BBC7F0D5}"/>
              </a:ext>
            </a:extLst>
          </p:cNvPr>
          <p:cNvSpPr>
            <a:spLocks noGrp="1"/>
          </p:cNvSpPr>
          <p:nvPr>
            <p:ph type="title"/>
          </p:nvPr>
        </p:nvSpPr>
        <p:spPr/>
        <p:txBody>
          <a:bodyPr/>
          <a:lstStyle/>
          <a:p>
            <a:r>
              <a:rPr lang="en-US" dirty="0"/>
              <a:t>terminology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4697602"/>
              </p:ext>
            </p:extLst>
          </p:nvPr>
        </p:nvGraphicFramePr>
        <p:xfrm>
          <a:off x="1251678" y="1146739"/>
          <a:ext cx="10179050" cy="5562600"/>
        </p:xfrm>
        <a:graphic>
          <a:graphicData uri="http://schemas.openxmlformats.org/drawingml/2006/table">
            <a:tbl>
              <a:tblPr firstRow="1" bandRow="1">
                <a:tableStyleId>{5C22544A-7EE6-4342-B048-85BDC9FD1C3A}</a:tableStyleId>
              </a:tblPr>
              <a:tblGrid>
                <a:gridCol w="2479074">
                  <a:extLst>
                    <a:ext uri="{9D8B030D-6E8A-4147-A177-3AD203B41FA5}">
                      <a16:colId xmlns:a16="http://schemas.microsoft.com/office/drawing/2014/main" val="3211098453"/>
                    </a:ext>
                  </a:extLst>
                </a:gridCol>
                <a:gridCol w="7699976">
                  <a:extLst>
                    <a:ext uri="{9D8B030D-6E8A-4147-A177-3AD203B41FA5}">
                      <a16:colId xmlns:a16="http://schemas.microsoft.com/office/drawing/2014/main" val="1590602274"/>
                    </a:ext>
                  </a:extLst>
                </a:gridCol>
              </a:tblGrid>
              <a:tr h="370840">
                <a:tc>
                  <a:txBody>
                    <a:bodyPr/>
                    <a:lstStyle/>
                    <a:p>
                      <a:r>
                        <a:rPr lang="en-AU" dirty="0"/>
                        <a:t>Key Terms</a:t>
                      </a:r>
                    </a:p>
                  </a:txBody>
                  <a:tcPr/>
                </a:tc>
                <a:tc>
                  <a:txBody>
                    <a:bodyPr/>
                    <a:lstStyle/>
                    <a:p>
                      <a:r>
                        <a:rPr lang="en-AU" dirty="0"/>
                        <a:t>Definition</a:t>
                      </a:r>
                    </a:p>
                  </a:txBody>
                  <a:tcPr/>
                </a:tc>
                <a:extLst>
                  <a:ext uri="{0D108BD9-81ED-4DB2-BD59-A6C34878D82A}">
                    <a16:rowId xmlns:a16="http://schemas.microsoft.com/office/drawing/2014/main" val="3160861749"/>
                  </a:ext>
                </a:extLst>
              </a:tr>
              <a:tr h="370840">
                <a:tc>
                  <a:txBody>
                    <a:bodyPr/>
                    <a:lstStyle/>
                    <a:p>
                      <a:r>
                        <a:rPr lang="en-AU" dirty="0"/>
                        <a:t>Disease</a:t>
                      </a:r>
                    </a:p>
                  </a:txBody>
                  <a:tcPr/>
                </a:tc>
                <a:tc>
                  <a:txBody>
                    <a:bodyPr/>
                    <a:lstStyle/>
                    <a:p>
                      <a:endParaRPr lang="en-AU" dirty="0"/>
                    </a:p>
                  </a:txBody>
                  <a:tcPr/>
                </a:tc>
                <a:extLst>
                  <a:ext uri="{0D108BD9-81ED-4DB2-BD59-A6C34878D82A}">
                    <a16:rowId xmlns:a16="http://schemas.microsoft.com/office/drawing/2014/main" val="4150025940"/>
                  </a:ext>
                </a:extLst>
              </a:tr>
              <a:tr h="370840">
                <a:tc>
                  <a:txBody>
                    <a:bodyPr/>
                    <a:lstStyle/>
                    <a:p>
                      <a:r>
                        <a:rPr lang="en-AU" dirty="0"/>
                        <a:t>Infectious disease</a:t>
                      </a:r>
                    </a:p>
                  </a:txBody>
                  <a:tcPr/>
                </a:tc>
                <a:tc>
                  <a:txBody>
                    <a:bodyPr/>
                    <a:lstStyle/>
                    <a:p>
                      <a:endParaRPr lang="en-AU" dirty="0"/>
                    </a:p>
                  </a:txBody>
                  <a:tcPr/>
                </a:tc>
                <a:extLst>
                  <a:ext uri="{0D108BD9-81ED-4DB2-BD59-A6C34878D82A}">
                    <a16:rowId xmlns:a16="http://schemas.microsoft.com/office/drawing/2014/main" val="762025210"/>
                  </a:ext>
                </a:extLst>
              </a:tr>
              <a:tr h="370840">
                <a:tc>
                  <a:txBody>
                    <a:bodyPr/>
                    <a:lstStyle/>
                    <a:p>
                      <a:r>
                        <a:rPr lang="en-AU" dirty="0"/>
                        <a:t>Pathogen</a:t>
                      </a:r>
                    </a:p>
                  </a:txBody>
                  <a:tcPr/>
                </a:tc>
                <a:tc>
                  <a:txBody>
                    <a:bodyPr/>
                    <a:lstStyle/>
                    <a:p>
                      <a:endParaRPr lang="en-AU" dirty="0"/>
                    </a:p>
                  </a:txBody>
                  <a:tcPr/>
                </a:tc>
                <a:extLst>
                  <a:ext uri="{0D108BD9-81ED-4DB2-BD59-A6C34878D82A}">
                    <a16:rowId xmlns:a16="http://schemas.microsoft.com/office/drawing/2014/main" val="2532343710"/>
                  </a:ext>
                </a:extLst>
              </a:tr>
              <a:tr h="370840">
                <a:tc>
                  <a:txBody>
                    <a:bodyPr/>
                    <a:lstStyle/>
                    <a:p>
                      <a:r>
                        <a:rPr lang="en-AU" dirty="0"/>
                        <a:t>Host</a:t>
                      </a:r>
                    </a:p>
                  </a:txBody>
                  <a:tcPr/>
                </a:tc>
                <a:tc>
                  <a:txBody>
                    <a:bodyPr/>
                    <a:lstStyle/>
                    <a:p>
                      <a:endParaRPr lang="en-AU" dirty="0"/>
                    </a:p>
                  </a:txBody>
                  <a:tcPr/>
                </a:tc>
                <a:extLst>
                  <a:ext uri="{0D108BD9-81ED-4DB2-BD59-A6C34878D82A}">
                    <a16:rowId xmlns:a16="http://schemas.microsoft.com/office/drawing/2014/main" val="3799853720"/>
                  </a:ext>
                </a:extLst>
              </a:tr>
              <a:tr h="370840">
                <a:tc>
                  <a:txBody>
                    <a:bodyPr/>
                    <a:lstStyle/>
                    <a:p>
                      <a:r>
                        <a:rPr lang="en-AU" dirty="0"/>
                        <a:t>Infection</a:t>
                      </a:r>
                    </a:p>
                  </a:txBody>
                  <a:tcPr/>
                </a:tc>
                <a:tc>
                  <a:txBody>
                    <a:bodyPr/>
                    <a:lstStyle/>
                    <a:p>
                      <a:endParaRPr lang="en-AU" dirty="0"/>
                    </a:p>
                  </a:txBody>
                  <a:tcPr/>
                </a:tc>
                <a:extLst>
                  <a:ext uri="{0D108BD9-81ED-4DB2-BD59-A6C34878D82A}">
                    <a16:rowId xmlns:a16="http://schemas.microsoft.com/office/drawing/2014/main" val="2924714373"/>
                  </a:ext>
                </a:extLst>
              </a:tr>
              <a:tr h="370840">
                <a:tc>
                  <a:txBody>
                    <a:bodyPr/>
                    <a:lstStyle/>
                    <a:p>
                      <a:r>
                        <a:rPr lang="en-AU" dirty="0"/>
                        <a:t>Transmission</a:t>
                      </a:r>
                    </a:p>
                  </a:txBody>
                  <a:tcPr/>
                </a:tc>
                <a:tc>
                  <a:txBody>
                    <a:bodyPr/>
                    <a:lstStyle/>
                    <a:p>
                      <a:endParaRPr lang="en-AU" dirty="0"/>
                    </a:p>
                  </a:txBody>
                  <a:tcPr/>
                </a:tc>
                <a:extLst>
                  <a:ext uri="{0D108BD9-81ED-4DB2-BD59-A6C34878D82A}">
                    <a16:rowId xmlns:a16="http://schemas.microsoft.com/office/drawing/2014/main" val="2339067562"/>
                  </a:ext>
                </a:extLst>
              </a:tr>
              <a:tr h="370840">
                <a:tc>
                  <a:txBody>
                    <a:bodyPr/>
                    <a:lstStyle/>
                    <a:p>
                      <a:r>
                        <a:rPr lang="en-AU" dirty="0"/>
                        <a:t>Non-infectious disease</a:t>
                      </a:r>
                    </a:p>
                  </a:txBody>
                  <a:tcPr/>
                </a:tc>
                <a:tc>
                  <a:txBody>
                    <a:bodyPr/>
                    <a:lstStyle/>
                    <a:p>
                      <a:endParaRPr lang="en-AU" dirty="0"/>
                    </a:p>
                  </a:txBody>
                  <a:tcPr/>
                </a:tc>
                <a:extLst>
                  <a:ext uri="{0D108BD9-81ED-4DB2-BD59-A6C34878D82A}">
                    <a16:rowId xmlns:a16="http://schemas.microsoft.com/office/drawing/2014/main" val="3371011502"/>
                  </a:ext>
                </a:extLst>
              </a:tr>
              <a:tr h="370840">
                <a:tc>
                  <a:txBody>
                    <a:bodyPr/>
                    <a:lstStyle/>
                    <a:p>
                      <a:r>
                        <a:rPr lang="en-AU" dirty="0"/>
                        <a:t>Contagious</a:t>
                      </a:r>
                    </a:p>
                  </a:txBody>
                  <a:tcPr/>
                </a:tc>
                <a:tc>
                  <a:txBody>
                    <a:bodyPr/>
                    <a:lstStyle/>
                    <a:p>
                      <a:endParaRPr lang="en-AU" dirty="0"/>
                    </a:p>
                  </a:txBody>
                  <a:tcPr/>
                </a:tc>
                <a:extLst>
                  <a:ext uri="{0D108BD9-81ED-4DB2-BD59-A6C34878D82A}">
                    <a16:rowId xmlns:a16="http://schemas.microsoft.com/office/drawing/2014/main" val="1817312928"/>
                  </a:ext>
                </a:extLst>
              </a:tr>
              <a:tr h="370840">
                <a:tc>
                  <a:txBody>
                    <a:bodyPr/>
                    <a:lstStyle/>
                    <a:p>
                      <a:r>
                        <a:rPr lang="en-AU" dirty="0"/>
                        <a:t>Pathogenicity</a:t>
                      </a:r>
                    </a:p>
                  </a:txBody>
                  <a:tcPr/>
                </a:tc>
                <a:tc>
                  <a:txBody>
                    <a:bodyPr/>
                    <a:lstStyle/>
                    <a:p>
                      <a:endParaRPr lang="en-AU" dirty="0"/>
                    </a:p>
                  </a:txBody>
                  <a:tcPr/>
                </a:tc>
                <a:extLst>
                  <a:ext uri="{0D108BD9-81ED-4DB2-BD59-A6C34878D82A}">
                    <a16:rowId xmlns:a16="http://schemas.microsoft.com/office/drawing/2014/main" val="1947522356"/>
                  </a:ext>
                </a:extLst>
              </a:tr>
              <a:tr h="370840">
                <a:tc>
                  <a:txBody>
                    <a:bodyPr/>
                    <a:lstStyle/>
                    <a:p>
                      <a:r>
                        <a:rPr lang="en-AU" dirty="0"/>
                        <a:t>Virulence</a:t>
                      </a:r>
                    </a:p>
                  </a:txBody>
                  <a:tcPr/>
                </a:tc>
                <a:tc>
                  <a:txBody>
                    <a:bodyPr/>
                    <a:lstStyle/>
                    <a:p>
                      <a:endParaRPr lang="en-AU" dirty="0"/>
                    </a:p>
                  </a:txBody>
                  <a:tcPr/>
                </a:tc>
                <a:extLst>
                  <a:ext uri="{0D108BD9-81ED-4DB2-BD59-A6C34878D82A}">
                    <a16:rowId xmlns:a16="http://schemas.microsoft.com/office/drawing/2014/main" val="4231250115"/>
                  </a:ext>
                </a:extLst>
              </a:tr>
              <a:tr h="370840">
                <a:tc>
                  <a:txBody>
                    <a:bodyPr/>
                    <a:lstStyle/>
                    <a:p>
                      <a:r>
                        <a:rPr lang="en-AU" dirty="0" err="1"/>
                        <a:t>Zoonoses</a:t>
                      </a:r>
                      <a:endParaRPr lang="en-AU" dirty="0"/>
                    </a:p>
                  </a:txBody>
                  <a:tcPr/>
                </a:tc>
                <a:tc>
                  <a:txBody>
                    <a:bodyPr/>
                    <a:lstStyle/>
                    <a:p>
                      <a:endParaRPr lang="en-AU" dirty="0"/>
                    </a:p>
                  </a:txBody>
                  <a:tcPr/>
                </a:tc>
                <a:extLst>
                  <a:ext uri="{0D108BD9-81ED-4DB2-BD59-A6C34878D82A}">
                    <a16:rowId xmlns:a16="http://schemas.microsoft.com/office/drawing/2014/main" val="3829506296"/>
                  </a:ext>
                </a:extLst>
              </a:tr>
              <a:tr h="370840">
                <a:tc>
                  <a:txBody>
                    <a:bodyPr/>
                    <a:lstStyle/>
                    <a:p>
                      <a:r>
                        <a:rPr lang="en-AU" altLang="en-US" b="0" dirty="0"/>
                        <a:t>Communicable</a:t>
                      </a:r>
                      <a:endParaRPr lang="en-AU" b="0" dirty="0"/>
                    </a:p>
                  </a:txBody>
                  <a:tcPr/>
                </a:tc>
                <a:tc>
                  <a:txBody>
                    <a:bodyPr/>
                    <a:lstStyle/>
                    <a:p>
                      <a:endParaRPr lang="en-AU" dirty="0"/>
                    </a:p>
                  </a:txBody>
                  <a:tcPr/>
                </a:tc>
                <a:extLst>
                  <a:ext uri="{0D108BD9-81ED-4DB2-BD59-A6C34878D82A}">
                    <a16:rowId xmlns:a16="http://schemas.microsoft.com/office/drawing/2014/main" val="1452747581"/>
                  </a:ext>
                </a:extLst>
              </a:tr>
              <a:tr h="370840">
                <a:tc>
                  <a:txBody>
                    <a:bodyPr/>
                    <a:lstStyle/>
                    <a:p>
                      <a:r>
                        <a:rPr lang="en-AU" dirty="0"/>
                        <a:t>Vector</a:t>
                      </a:r>
                    </a:p>
                  </a:txBody>
                  <a:tcPr/>
                </a:tc>
                <a:tc>
                  <a:txBody>
                    <a:bodyPr/>
                    <a:lstStyle/>
                    <a:p>
                      <a:endParaRPr lang="en-AU" dirty="0"/>
                    </a:p>
                  </a:txBody>
                  <a:tcPr/>
                </a:tc>
                <a:extLst>
                  <a:ext uri="{0D108BD9-81ED-4DB2-BD59-A6C34878D82A}">
                    <a16:rowId xmlns:a16="http://schemas.microsoft.com/office/drawing/2014/main" val="3256918830"/>
                  </a:ext>
                </a:extLst>
              </a:tr>
              <a:tr h="370840">
                <a:tc>
                  <a:txBody>
                    <a:bodyPr/>
                    <a:lstStyle/>
                    <a:p>
                      <a:r>
                        <a:rPr lang="en-AU"/>
                        <a:t>Fomite</a:t>
                      </a:r>
                    </a:p>
                  </a:txBody>
                  <a:tcPr/>
                </a:tc>
                <a:tc>
                  <a:txBody>
                    <a:bodyPr/>
                    <a:lstStyle/>
                    <a:p>
                      <a:endParaRPr lang="en-AU" dirty="0"/>
                    </a:p>
                  </a:txBody>
                  <a:tcPr/>
                </a:tc>
                <a:extLst>
                  <a:ext uri="{0D108BD9-81ED-4DB2-BD59-A6C34878D82A}">
                    <a16:rowId xmlns:a16="http://schemas.microsoft.com/office/drawing/2014/main" val="1965401202"/>
                  </a:ext>
                </a:extLst>
              </a:tr>
            </a:tbl>
          </a:graphicData>
        </a:graphic>
      </p:graphicFrame>
    </p:spTree>
    <p:extLst>
      <p:ext uri="{BB962C8B-B14F-4D97-AF65-F5344CB8AC3E}">
        <p14:creationId xmlns:p14="http://schemas.microsoft.com/office/powerpoint/2010/main" val="313930522"/>
      </p:ext>
    </p:extLst>
  </p:cSld>
  <p:clrMapOvr>
    <a:masterClrMapping/>
  </p:clrMapOvr>
  <mc:AlternateContent xmlns:mc="http://schemas.openxmlformats.org/markup-compatibility/2006" xmlns:p14="http://schemas.microsoft.com/office/powerpoint/2010/main">
    <mc:Choice Requires="p14">
      <p:transition spd="slow" p14:dur="2000" advTm="13451"/>
    </mc:Choice>
    <mc:Fallback xmlns="">
      <p:transition spd="slow" advTm="134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57DBBA-BA3E-E446-A0EA-E271FBEF7044}"/>
              </a:ext>
            </a:extLst>
          </p:cNvPr>
          <p:cNvSpPr>
            <a:spLocks noGrp="1"/>
          </p:cNvSpPr>
          <p:nvPr>
            <p:ph type="title"/>
          </p:nvPr>
        </p:nvSpPr>
        <p:spPr>
          <a:xfrm>
            <a:off x="2842129" y="992927"/>
            <a:ext cx="9031484" cy="3467282"/>
          </a:xfrm>
        </p:spPr>
        <p:txBody>
          <a:bodyPr vert="horz" lIns="91440" tIns="45720" rIns="91440" bIns="45720" rtlCol="0" anchor="b">
            <a:normAutofit/>
          </a:bodyPr>
          <a:lstStyle/>
          <a:p>
            <a:pPr algn="ctr"/>
            <a:r>
              <a:rPr lang="en-US" sz="8000" dirty="0"/>
              <a:t>Transmission of disease</a:t>
            </a:r>
          </a:p>
        </p:txBody>
      </p:sp>
      <p:sp>
        <p:nvSpPr>
          <p:cNvPr id="6" name="Text Placeholder 5">
            <a:extLst>
              <a:ext uri="{FF2B5EF4-FFF2-40B4-BE49-F238E27FC236}">
                <a16:creationId xmlns:a16="http://schemas.microsoft.com/office/drawing/2014/main" id="{1A84D8A7-259C-2141-94D3-F22E0AADEE5A}"/>
              </a:ext>
            </a:extLst>
          </p:cNvPr>
          <p:cNvSpPr>
            <a:spLocks noGrp="1"/>
          </p:cNvSpPr>
          <p:nvPr>
            <p:ph type="body" idx="1"/>
          </p:nvPr>
        </p:nvSpPr>
        <p:spPr>
          <a:xfrm>
            <a:off x="2073312" y="4693276"/>
            <a:ext cx="8045373" cy="742279"/>
          </a:xfrm>
        </p:spPr>
        <p:txBody>
          <a:bodyPr vert="horz" lIns="91440" tIns="45720" rIns="91440" bIns="45720" rtlCol="0" anchor="ctr">
            <a:normAutofit/>
          </a:bodyPr>
          <a:lstStyle/>
          <a:p>
            <a:pPr algn="ctr"/>
            <a:endParaRPr lang="en-US" sz="1800" dirty="0">
              <a:solidFill>
                <a:srgbClr val="2A1A00"/>
              </a:solidFill>
            </a:endParaRPr>
          </a:p>
        </p:txBody>
      </p:sp>
    </p:spTree>
    <p:extLst>
      <p:ext uri="{BB962C8B-B14F-4D97-AF65-F5344CB8AC3E}">
        <p14:creationId xmlns:p14="http://schemas.microsoft.com/office/powerpoint/2010/main" val="317738546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7065E2-B2AD-8043-976A-C5A85819D1B1}"/>
              </a:ext>
            </a:extLst>
          </p:cNvPr>
          <p:cNvGrpSpPr>
            <a:grpSpLocks/>
          </p:cNvGrpSpPr>
          <p:nvPr/>
        </p:nvGrpSpPr>
        <p:grpSpPr bwMode="auto">
          <a:xfrm>
            <a:off x="2082256" y="1932551"/>
            <a:ext cx="7600950" cy="4603224"/>
            <a:chOff x="933450" y="4764643"/>
            <a:chExt cx="7600950" cy="1525734"/>
          </a:xfrm>
        </p:grpSpPr>
        <p:sp>
          <p:nvSpPr>
            <p:cNvPr id="5" name="Text Box 3">
              <a:extLst>
                <a:ext uri="{FF2B5EF4-FFF2-40B4-BE49-F238E27FC236}">
                  <a16:creationId xmlns:a16="http://schemas.microsoft.com/office/drawing/2014/main" id="{0F925F13-4444-154E-8A0B-CF877136F395}"/>
                </a:ext>
              </a:extLst>
            </p:cNvPr>
            <p:cNvSpPr txBox="1"/>
            <p:nvPr/>
          </p:nvSpPr>
          <p:spPr bwMode="auto">
            <a:xfrm>
              <a:off x="933450" y="4764643"/>
              <a:ext cx="7600950" cy="1511300"/>
            </a:xfrm>
            <a:prstGeom prst="rect">
              <a:avLst/>
            </a:prstGeom>
            <a:solidFill>
              <a:schemeClr val="bg1">
                <a:lumMod val="85000"/>
              </a:schemeClr>
            </a:solidFill>
            <a:ln w="6350">
              <a:solidFill>
                <a:prstClr val="black"/>
              </a:solidFill>
            </a:ln>
          </p:spPr>
          <p:txBody>
            <a:bodyPr/>
            <a:lstStyle/>
            <a:p>
              <a:pPr>
                <a:defRPr/>
              </a:pPr>
              <a:r>
                <a:rPr lang="en-AU" sz="2400">
                  <a:latin typeface="Calibri" panose="020F0502020204030204" pitchFamily="34" charset="0"/>
                  <a:ea typeface="Calibri" panose="020F0502020204030204" pitchFamily="34" charset="0"/>
                  <a:cs typeface="Times New Roman" panose="02020603050405020304" pitchFamily="18" charset="0"/>
                </a:rPr>
                <a:t> </a:t>
              </a:r>
            </a:p>
          </p:txBody>
        </p:sp>
        <p:grpSp>
          <p:nvGrpSpPr>
            <p:cNvPr id="6" name="Group 5">
              <a:extLst>
                <a:ext uri="{FF2B5EF4-FFF2-40B4-BE49-F238E27FC236}">
                  <a16:creationId xmlns:a16="http://schemas.microsoft.com/office/drawing/2014/main" id="{3AB736E0-4D35-E74C-9B3B-BEB83A428FB8}"/>
                </a:ext>
              </a:extLst>
            </p:cNvPr>
            <p:cNvGrpSpPr>
              <a:grpSpLocks/>
            </p:cNvGrpSpPr>
            <p:nvPr/>
          </p:nvGrpSpPr>
          <p:grpSpPr bwMode="auto">
            <a:xfrm>
              <a:off x="979387" y="4799689"/>
              <a:ext cx="1713931" cy="1490688"/>
              <a:chOff x="979387" y="4799689"/>
              <a:chExt cx="1713931" cy="1490688"/>
            </a:xfrm>
          </p:grpSpPr>
          <p:sp>
            <p:nvSpPr>
              <p:cNvPr id="7" name="Text Box 4">
                <a:extLst>
                  <a:ext uri="{FF2B5EF4-FFF2-40B4-BE49-F238E27FC236}">
                    <a16:creationId xmlns:a16="http://schemas.microsoft.com/office/drawing/2014/main" id="{807E81FE-3CAC-7147-8403-8E8AA5848C3A}"/>
                  </a:ext>
                </a:extLst>
              </p:cNvPr>
              <p:cNvSpPr txBox="1"/>
              <p:nvPr/>
            </p:nvSpPr>
            <p:spPr>
              <a:xfrm>
                <a:off x="979387" y="5520936"/>
                <a:ext cx="1713931" cy="769441"/>
              </a:xfrm>
              <a:prstGeom prst="rect">
                <a:avLst/>
              </a:prstGeom>
              <a:noFill/>
              <a:ln>
                <a:noFill/>
              </a:ln>
            </p:spPr>
            <p:txBody>
              <a:bodyPr wrap="none">
                <a:spAutoFit/>
              </a:bodyPr>
              <a:lstStyle/>
              <a:p>
                <a:pPr>
                  <a:defRPr/>
                </a:pPr>
                <a:r>
                  <a:rPr lang="en-AU" sz="2200" b="1" dirty="0">
                    <a:ln w="10160" cap="flat" cmpd="sng" algn="ctr">
                      <a:solidFill>
                        <a:srgbClr val="5B9BD5"/>
                      </a:solidFill>
                      <a:prstDash val="solid"/>
                      <a:round/>
                    </a:ln>
                    <a:solidFill>
                      <a:schemeClr val="bg1"/>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Essential</a:t>
                </a:r>
                <a:endParaRPr lang="en-AU"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AU" sz="2200" b="1" dirty="0">
                    <a:ln w="10160" cap="flat" cmpd="sng" algn="ctr">
                      <a:solidFill>
                        <a:srgbClr val="5B9BD5"/>
                      </a:solidFill>
                      <a:prstDash val="solid"/>
                      <a:round/>
                    </a:ln>
                    <a:solidFill>
                      <a:schemeClr val="bg1"/>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Question:</a:t>
                </a:r>
                <a:endParaRPr lang="en-AU"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31">
                <a:extLst>
                  <a:ext uri="{FF2B5EF4-FFF2-40B4-BE49-F238E27FC236}">
                    <a16:creationId xmlns:a16="http://schemas.microsoft.com/office/drawing/2014/main" id="{AD455624-9763-B845-B2B3-08F2E4AC0927}"/>
                  </a:ext>
                </a:extLst>
              </p:cNvPr>
              <p:cNvSpPr txBox="1"/>
              <p:nvPr/>
            </p:nvSpPr>
            <p:spPr>
              <a:xfrm>
                <a:off x="979387" y="4799689"/>
                <a:ext cx="1713931" cy="430887"/>
              </a:xfrm>
              <a:prstGeom prst="rect">
                <a:avLst/>
              </a:prstGeom>
              <a:noFill/>
              <a:ln>
                <a:noFill/>
              </a:ln>
            </p:spPr>
            <p:txBody>
              <a:bodyPr wrap="none">
                <a:spAutoFit/>
              </a:bodyPr>
              <a:lstStyle/>
              <a:p>
                <a:pPr>
                  <a:defRPr/>
                </a:pPr>
                <a:r>
                  <a:rPr lang="en-AU" sz="2200" b="1" dirty="0">
                    <a:ln w="10160" cap="flat" cmpd="sng" algn="ctr">
                      <a:solidFill>
                        <a:srgbClr val="5B9BD5"/>
                      </a:solidFill>
                      <a:prstDash val="solid"/>
                      <a:round/>
                    </a:ln>
                    <a:solidFill>
                      <a:srgbClr val="FFFFFF"/>
                    </a:solid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Syllabus:</a:t>
                </a:r>
                <a:endParaRPr lang="en-AU" sz="2200" dirty="0">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9" name="Rectangle 8"/>
          <p:cNvSpPr/>
          <p:nvPr/>
        </p:nvSpPr>
        <p:spPr>
          <a:xfrm>
            <a:off x="3696517" y="2069556"/>
            <a:ext cx="6096000" cy="3970318"/>
          </a:xfrm>
          <a:prstGeom prst="rect">
            <a:avLst/>
          </a:prstGeom>
        </p:spPr>
        <p:txBody>
          <a:bodyPr>
            <a:spAutoFit/>
          </a:bodyPr>
          <a:lstStyle/>
          <a:p>
            <a:r>
              <a:rPr lang="en-AU" dirty="0"/>
              <a:t>Infectious disease differs from other disease in that it is caused by invasion by a pathogen and can be transmitted from one host to another</a:t>
            </a:r>
          </a:p>
          <a:p>
            <a:endParaRPr lang="en-AU" dirty="0"/>
          </a:p>
          <a:p>
            <a:r>
              <a:rPr lang="en-AU" dirty="0" err="1"/>
              <a:t>Zoonoses</a:t>
            </a:r>
            <a:r>
              <a:rPr lang="en-AU" dirty="0"/>
              <a:t>, such as influenza, can be transmitted between vertebrate species</a:t>
            </a:r>
          </a:p>
          <a:p>
            <a:endParaRPr lang="en-AU" dirty="0"/>
          </a:p>
          <a:p>
            <a:endParaRPr lang="en-AU" dirty="0"/>
          </a:p>
          <a:p>
            <a:endParaRPr lang="en-AU" dirty="0"/>
          </a:p>
          <a:p>
            <a:r>
              <a:rPr lang="en-AU" dirty="0"/>
              <a:t>Define infectious disease and list infectious diseases and the pathogens that cause them</a:t>
            </a:r>
          </a:p>
          <a:p>
            <a:endParaRPr lang="en-AU" dirty="0"/>
          </a:p>
          <a:p>
            <a:r>
              <a:rPr lang="en-AU" dirty="0"/>
              <a:t>Define the term </a:t>
            </a:r>
            <a:r>
              <a:rPr lang="en-AU" dirty="0" err="1"/>
              <a:t>zoonoses</a:t>
            </a:r>
            <a:r>
              <a:rPr lang="en-AU" dirty="0"/>
              <a:t> and provided examples of zoonotic diseases</a:t>
            </a:r>
          </a:p>
        </p:txBody>
      </p:sp>
    </p:spTree>
    <p:extLst>
      <p:ext uri="{BB962C8B-B14F-4D97-AF65-F5344CB8AC3E}">
        <p14:creationId xmlns:p14="http://schemas.microsoft.com/office/powerpoint/2010/main" val="3845214302"/>
      </p:ext>
    </p:extLst>
  </p:cSld>
  <p:clrMapOvr>
    <a:masterClrMapping/>
  </p:clrMapOvr>
  <mc:AlternateContent xmlns:mc="http://schemas.openxmlformats.org/markup-compatibility/2006" xmlns:p14="http://schemas.microsoft.com/office/powerpoint/2010/main">
    <mc:Choice Requires="p14">
      <p:transition spd="slow" p14:dur="2000" advTm="13451"/>
    </mc:Choice>
    <mc:Fallback xmlns="">
      <p:transition spd="slow" advTm="1345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7CED7-8175-C446-9B50-9DE82C7402FF}"/>
              </a:ext>
            </a:extLst>
          </p:cNvPr>
          <p:cNvSpPr>
            <a:spLocks noGrp="1"/>
          </p:cNvSpPr>
          <p:nvPr>
            <p:ph idx="1"/>
          </p:nvPr>
        </p:nvSpPr>
        <p:spPr/>
        <p:txBody>
          <a:bodyPr/>
          <a:lstStyle/>
          <a:p>
            <a:r>
              <a:rPr lang="en-AU" dirty="0"/>
              <a:t>Disease is an abnormal state in which part or all of the organism is incapable of performing its normal function.</a:t>
            </a:r>
          </a:p>
          <a:p>
            <a:endParaRPr lang="en-AU" dirty="0"/>
          </a:p>
          <a:p>
            <a:r>
              <a:rPr lang="en-AU" dirty="0"/>
              <a:t>Diseases are classed as infectious and non-infectious.</a:t>
            </a:r>
          </a:p>
          <a:p>
            <a:pPr marL="0" indent="0">
              <a:buNone/>
            </a:pPr>
            <a:endParaRPr lang="en-US" dirty="0"/>
          </a:p>
        </p:txBody>
      </p:sp>
      <p:sp>
        <p:nvSpPr>
          <p:cNvPr id="5"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208214"/>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1: </a:t>
            </a:r>
            <a:r>
              <a:rPr lang="en-AU" b="1" kern="0" dirty="0">
                <a:latin typeface="Calibri" panose="020F0502020204030204" pitchFamily="34" charset="0"/>
                <a:ea typeface="Calibri" panose="020F0502020204030204" pitchFamily="34" charset="0"/>
                <a:cs typeface="Times New Roman" panose="02020603050405020304" pitchFamily="18" charset="0"/>
              </a:rPr>
              <a:t>Define the term disease</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95044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73301" y="1638083"/>
            <a:ext cx="10178322" cy="3593591"/>
          </a:xfrm>
        </p:spPr>
        <p:txBody>
          <a:bodyPr/>
          <a:lstStyle/>
          <a:p>
            <a:r>
              <a:rPr lang="en-AU" dirty="0"/>
              <a:t>Diseases not causes by pathogens and are not transmitted between individuals</a:t>
            </a:r>
          </a:p>
        </p:txBody>
      </p:sp>
      <p:graphicFrame>
        <p:nvGraphicFramePr>
          <p:cNvPr id="5" name="Table 4"/>
          <p:cNvGraphicFramePr>
            <a:graphicFrameLocks noGrp="1"/>
          </p:cNvGraphicFramePr>
          <p:nvPr>
            <p:extLst>
              <p:ext uri="{D42A27DB-BD31-4B8C-83A1-F6EECF244321}">
                <p14:modId xmlns:p14="http://schemas.microsoft.com/office/powerpoint/2010/main" val="2164214658"/>
              </p:ext>
            </p:extLst>
          </p:nvPr>
        </p:nvGraphicFramePr>
        <p:xfrm>
          <a:off x="1832280" y="2304288"/>
          <a:ext cx="8573592" cy="4202810"/>
        </p:xfrm>
        <a:graphic>
          <a:graphicData uri="http://schemas.openxmlformats.org/drawingml/2006/table">
            <a:tbl>
              <a:tblPr firstRow="1" bandRow="1">
                <a:tableStyleId>{5C22544A-7EE6-4342-B048-85BDC9FD1C3A}</a:tableStyleId>
              </a:tblPr>
              <a:tblGrid>
                <a:gridCol w="2734403">
                  <a:extLst>
                    <a:ext uri="{9D8B030D-6E8A-4147-A177-3AD203B41FA5}">
                      <a16:colId xmlns:a16="http://schemas.microsoft.com/office/drawing/2014/main" val="20000"/>
                    </a:ext>
                  </a:extLst>
                </a:gridCol>
                <a:gridCol w="5839189">
                  <a:extLst>
                    <a:ext uri="{9D8B030D-6E8A-4147-A177-3AD203B41FA5}">
                      <a16:colId xmlns:a16="http://schemas.microsoft.com/office/drawing/2014/main" val="20001"/>
                    </a:ext>
                  </a:extLst>
                </a:gridCol>
              </a:tblGrid>
              <a:tr h="507917">
                <a:tc>
                  <a:txBody>
                    <a:bodyPr/>
                    <a:lstStyle/>
                    <a:p>
                      <a:r>
                        <a:rPr lang="en-AU" dirty="0"/>
                        <a:t>Cause</a:t>
                      </a:r>
                    </a:p>
                  </a:txBody>
                  <a:tcPr/>
                </a:tc>
                <a:tc>
                  <a:txBody>
                    <a:bodyPr/>
                    <a:lstStyle/>
                    <a:p>
                      <a:r>
                        <a:rPr lang="en-AU" dirty="0"/>
                        <a:t>Disease</a:t>
                      </a:r>
                    </a:p>
                  </a:txBody>
                  <a:tcPr/>
                </a:tc>
                <a:extLst>
                  <a:ext uri="{0D108BD9-81ED-4DB2-BD59-A6C34878D82A}">
                    <a16:rowId xmlns:a16="http://schemas.microsoft.com/office/drawing/2014/main" val="10000"/>
                  </a:ext>
                </a:extLst>
              </a:tr>
              <a:tr h="796744">
                <a:tc>
                  <a:txBody>
                    <a:bodyPr/>
                    <a:lstStyle/>
                    <a:p>
                      <a:r>
                        <a:rPr lang="en-AU" dirty="0"/>
                        <a:t>Nutrition</a:t>
                      </a:r>
                    </a:p>
                  </a:txBody>
                  <a:tcPr/>
                </a:tc>
                <a:tc>
                  <a:txBody>
                    <a:bodyPr/>
                    <a:lstStyle/>
                    <a:p>
                      <a:r>
                        <a:rPr lang="en-AU" dirty="0"/>
                        <a:t>Obesity, malnutrition, </a:t>
                      </a:r>
                      <a:r>
                        <a:rPr lang="en-AU" dirty="0" err="1"/>
                        <a:t>beri</a:t>
                      </a:r>
                      <a:r>
                        <a:rPr lang="en-AU" dirty="0"/>
                        <a:t> </a:t>
                      </a:r>
                      <a:r>
                        <a:rPr lang="en-AU" dirty="0" err="1"/>
                        <a:t>beri</a:t>
                      </a:r>
                      <a:r>
                        <a:rPr lang="en-AU" dirty="0"/>
                        <a:t>, </a:t>
                      </a:r>
                      <a:r>
                        <a:rPr lang="en-AU" dirty="0" err="1"/>
                        <a:t>anemia</a:t>
                      </a:r>
                      <a:r>
                        <a:rPr lang="en-AU" dirty="0"/>
                        <a:t>.</a:t>
                      </a:r>
                    </a:p>
                    <a:p>
                      <a:endParaRPr lang="en-AU" dirty="0"/>
                    </a:p>
                  </a:txBody>
                  <a:tcPr/>
                </a:tc>
                <a:extLst>
                  <a:ext uri="{0D108BD9-81ED-4DB2-BD59-A6C34878D82A}">
                    <a16:rowId xmlns:a16="http://schemas.microsoft.com/office/drawing/2014/main" val="10001"/>
                  </a:ext>
                </a:extLst>
              </a:tr>
              <a:tr h="796744">
                <a:tc>
                  <a:txBody>
                    <a:bodyPr/>
                    <a:lstStyle/>
                    <a:p>
                      <a:r>
                        <a:rPr lang="en-AU" dirty="0"/>
                        <a:t>Degenerative</a:t>
                      </a:r>
                    </a:p>
                  </a:txBody>
                  <a:tcPr/>
                </a:tc>
                <a:tc>
                  <a:txBody>
                    <a:bodyPr/>
                    <a:lstStyle/>
                    <a:p>
                      <a:r>
                        <a:rPr lang="en-AU" dirty="0"/>
                        <a:t>Diabetes, osteoporosis, Alzheimer’s</a:t>
                      </a:r>
                    </a:p>
                    <a:p>
                      <a:endParaRPr lang="en-AU" dirty="0"/>
                    </a:p>
                  </a:txBody>
                  <a:tcPr/>
                </a:tc>
                <a:extLst>
                  <a:ext uri="{0D108BD9-81ED-4DB2-BD59-A6C34878D82A}">
                    <a16:rowId xmlns:a16="http://schemas.microsoft.com/office/drawing/2014/main" val="10002"/>
                  </a:ext>
                </a:extLst>
              </a:tr>
              <a:tr h="796744">
                <a:tc>
                  <a:txBody>
                    <a:bodyPr/>
                    <a:lstStyle/>
                    <a:p>
                      <a:r>
                        <a:rPr lang="en-AU" dirty="0"/>
                        <a:t>Environment</a:t>
                      </a:r>
                    </a:p>
                  </a:txBody>
                  <a:tcPr/>
                </a:tc>
                <a:tc>
                  <a:txBody>
                    <a:bodyPr/>
                    <a:lstStyle/>
                    <a:p>
                      <a:r>
                        <a:rPr lang="en-AU" dirty="0"/>
                        <a:t>Skin</a:t>
                      </a:r>
                      <a:r>
                        <a:rPr lang="en-AU" baseline="0" dirty="0"/>
                        <a:t> cancer</a:t>
                      </a:r>
                    </a:p>
                    <a:p>
                      <a:endParaRPr lang="en-AU" dirty="0"/>
                    </a:p>
                  </a:txBody>
                  <a:tcPr/>
                </a:tc>
                <a:extLst>
                  <a:ext uri="{0D108BD9-81ED-4DB2-BD59-A6C34878D82A}">
                    <a16:rowId xmlns:a16="http://schemas.microsoft.com/office/drawing/2014/main" val="10003"/>
                  </a:ext>
                </a:extLst>
              </a:tr>
              <a:tr h="796744">
                <a:tc>
                  <a:txBody>
                    <a:bodyPr/>
                    <a:lstStyle/>
                    <a:p>
                      <a:r>
                        <a:rPr lang="en-AU" dirty="0"/>
                        <a:t>Genetic</a:t>
                      </a:r>
                    </a:p>
                  </a:txBody>
                  <a:tcPr/>
                </a:tc>
                <a:tc>
                  <a:txBody>
                    <a:bodyPr/>
                    <a:lstStyle/>
                    <a:p>
                      <a:r>
                        <a:rPr lang="en-AU" dirty="0"/>
                        <a:t>Cystic fibrosis, haemophilia</a:t>
                      </a:r>
                    </a:p>
                    <a:p>
                      <a:endParaRPr lang="en-AU" dirty="0"/>
                    </a:p>
                  </a:txBody>
                  <a:tcPr/>
                </a:tc>
                <a:extLst>
                  <a:ext uri="{0D108BD9-81ED-4DB2-BD59-A6C34878D82A}">
                    <a16:rowId xmlns:a16="http://schemas.microsoft.com/office/drawing/2014/main" val="10004"/>
                  </a:ext>
                </a:extLst>
              </a:tr>
              <a:tr h="507917">
                <a:tc>
                  <a:txBody>
                    <a:bodyPr/>
                    <a:lstStyle/>
                    <a:p>
                      <a:r>
                        <a:rPr lang="en-AU" dirty="0"/>
                        <a:t>Immune system</a:t>
                      </a:r>
                    </a:p>
                  </a:txBody>
                  <a:tcPr/>
                </a:tc>
                <a:tc>
                  <a:txBody>
                    <a:bodyPr/>
                    <a:lstStyle/>
                    <a:p>
                      <a:r>
                        <a:rPr lang="en-AU" dirty="0"/>
                        <a:t>Rheumatoid arthritis, multiple sclerosis</a:t>
                      </a:r>
                    </a:p>
                  </a:txBody>
                  <a:tcPr/>
                </a:tc>
                <a:extLst>
                  <a:ext uri="{0D108BD9-81ED-4DB2-BD59-A6C34878D82A}">
                    <a16:rowId xmlns:a16="http://schemas.microsoft.com/office/drawing/2014/main" val="10005"/>
                  </a:ext>
                </a:extLst>
              </a:tr>
            </a:tbl>
          </a:graphicData>
        </a:graphic>
      </p:graphicFrame>
      <p:sp>
        <p:nvSpPr>
          <p:cNvPr id="6"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242969" y="305397"/>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2: </a:t>
            </a:r>
            <a:r>
              <a:rPr lang="en-AU" b="1" kern="0" dirty="0">
                <a:latin typeface="Calibri" panose="020F0502020204030204" pitchFamily="34" charset="0"/>
                <a:ea typeface="Calibri" panose="020F0502020204030204" pitchFamily="34" charset="0"/>
                <a:cs typeface="Times New Roman" panose="02020603050405020304" pitchFamily="18" charset="0"/>
              </a:rPr>
              <a:t>Define the term, non-infectious disease and provide examples</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304371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182009" y="208214"/>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3: </a:t>
            </a:r>
            <a:r>
              <a:rPr lang="en-AU" b="1" kern="0" dirty="0">
                <a:latin typeface="Calibri" panose="020F0502020204030204" pitchFamily="34" charset="0"/>
                <a:ea typeface="Calibri" panose="020F0502020204030204" pitchFamily="34" charset="0"/>
                <a:cs typeface="Times New Roman" panose="02020603050405020304" pitchFamily="18" charset="0"/>
              </a:rPr>
              <a:t>Define the terms infectious, pathogen, host, infection</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graphicFrame>
        <p:nvGraphicFramePr>
          <p:cNvPr id="6" name="Table 5"/>
          <p:cNvGraphicFramePr>
            <a:graphicFrameLocks noGrp="1"/>
          </p:cNvGraphicFramePr>
          <p:nvPr>
            <p:extLst>
              <p:ext uri="{D42A27DB-BD31-4B8C-83A1-F6EECF244321}">
                <p14:modId xmlns:p14="http://schemas.microsoft.com/office/powerpoint/2010/main" val="1262135008"/>
              </p:ext>
            </p:extLst>
          </p:nvPr>
        </p:nvGraphicFramePr>
        <p:xfrm>
          <a:off x="1134337" y="1207709"/>
          <a:ext cx="10273665" cy="5486400"/>
        </p:xfrm>
        <a:graphic>
          <a:graphicData uri="http://schemas.openxmlformats.org/drawingml/2006/table">
            <a:tbl>
              <a:tblPr firstRow="1" bandRow="1">
                <a:tableStyleId>{5C22544A-7EE6-4342-B048-85BDC9FD1C3A}</a:tableStyleId>
              </a:tblPr>
              <a:tblGrid>
                <a:gridCol w="2558047">
                  <a:extLst>
                    <a:ext uri="{9D8B030D-6E8A-4147-A177-3AD203B41FA5}">
                      <a16:colId xmlns:a16="http://schemas.microsoft.com/office/drawing/2014/main" val="557874271"/>
                    </a:ext>
                  </a:extLst>
                </a:gridCol>
                <a:gridCol w="7715618">
                  <a:extLst>
                    <a:ext uri="{9D8B030D-6E8A-4147-A177-3AD203B41FA5}">
                      <a16:colId xmlns:a16="http://schemas.microsoft.com/office/drawing/2014/main" val="1696580137"/>
                    </a:ext>
                  </a:extLst>
                </a:gridCol>
              </a:tblGrid>
              <a:tr h="370840">
                <a:tc>
                  <a:txBody>
                    <a:bodyPr/>
                    <a:lstStyle/>
                    <a:p>
                      <a:r>
                        <a:rPr lang="en-AU" sz="2200" dirty="0"/>
                        <a:t>Term </a:t>
                      </a:r>
                    </a:p>
                  </a:txBody>
                  <a:tcPr/>
                </a:tc>
                <a:tc>
                  <a:txBody>
                    <a:bodyPr/>
                    <a:lstStyle/>
                    <a:p>
                      <a:r>
                        <a:rPr lang="en-AU" sz="2200" dirty="0"/>
                        <a:t>Definition</a:t>
                      </a:r>
                    </a:p>
                  </a:txBody>
                  <a:tcPr/>
                </a:tc>
                <a:extLst>
                  <a:ext uri="{0D108BD9-81ED-4DB2-BD59-A6C34878D82A}">
                    <a16:rowId xmlns:a16="http://schemas.microsoft.com/office/drawing/2014/main" val="172055988"/>
                  </a:ext>
                </a:extLst>
              </a:tr>
              <a:tr h="370840">
                <a:tc>
                  <a:txBody>
                    <a:bodyPr/>
                    <a:lstStyle/>
                    <a:p>
                      <a:r>
                        <a:rPr lang="en-AU" sz="2200" dirty="0"/>
                        <a:t>Infectious Disease or communicable disease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2200" dirty="0"/>
                        <a:t>Diseases are described as </a:t>
                      </a:r>
                      <a:r>
                        <a:rPr lang="en-AU" altLang="en-US" sz="2200" b="1" dirty="0"/>
                        <a:t>infectious (communicable) </a:t>
                      </a:r>
                      <a:r>
                        <a:rPr lang="en-AU" altLang="en-US" sz="2200" dirty="0"/>
                        <a:t>if they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2200" dirty="0"/>
                        <a:t>caused by an invasion by a</a:t>
                      </a:r>
                      <a:r>
                        <a:rPr lang="en-AU" altLang="en-US" sz="2200" b="1" dirty="0"/>
                        <a:t> pathogen </a:t>
                      </a:r>
                      <a:r>
                        <a:rPr lang="en-AU" altLang="en-US" sz="2200" dirty="0"/>
                        <a:t>and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2200" dirty="0"/>
                        <a:t>can be </a:t>
                      </a:r>
                      <a:r>
                        <a:rPr lang="en-AU" altLang="en-US" sz="2200" b="1" dirty="0"/>
                        <a:t>transmitted</a:t>
                      </a:r>
                      <a:r>
                        <a:rPr lang="en-AU" altLang="en-US" sz="2200" dirty="0"/>
                        <a:t> from one host to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2200" dirty="0"/>
                        <a:t>Unwanted signs and symptoms usually result from damage to the tissues and organs of the host.</a:t>
                      </a:r>
                    </a:p>
                  </a:txBody>
                  <a:tcPr/>
                </a:tc>
                <a:extLst>
                  <a:ext uri="{0D108BD9-81ED-4DB2-BD59-A6C34878D82A}">
                    <a16:rowId xmlns:a16="http://schemas.microsoft.com/office/drawing/2014/main" val="1356292181"/>
                  </a:ext>
                </a:extLst>
              </a:tr>
              <a:tr h="370840">
                <a:tc>
                  <a:txBody>
                    <a:bodyPr/>
                    <a:lstStyle/>
                    <a:p>
                      <a:r>
                        <a:rPr lang="en-AU" sz="2200" dirty="0"/>
                        <a:t>Pathogen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2200" dirty="0"/>
                        <a:t>A </a:t>
                      </a:r>
                      <a:r>
                        <a:rPr lang="en-AU" altLang="en-US" sz="2200" b="1" dirty="0"/>
                        <a:t>pathogen</a:t>
                      </a:r>
                      <a:r>
                        <a:rPr lang="en-AU" altLang="en-US" sz="2200" dirty="0"/>
                        <a:t> is an infectious agent that causes disease. A micro-organism or virus is not a pathogen (not ‘pathogenic’) unless it causes disease.</a:t>
                      </a:r>
                    </a:p>
                  </a:txBody>
                  <a:tcPr/>
                </a:tc>
                <a:extLst>
                  <a:ext uri="{0D108BD9-81ED-4DB2-BD59-A6C34878D82A}">
                    <a16:rowId xmlns:a16="http://schemas.microsoft.com/office/drawing/2014/main" val="2318444275"/>
                  </a:ext>
                </a:extLst>
              </a:tr>
              <a:tr h="370840">
                <a:tc>
                  <a:txBody>
                    <a:bodyPr/>
                    <a:lstStyle/>
                    <a:p>
                      <a:r>
                        <a:rPr lang="en-AU" sz="2200" dirty="0"/>
                        <a:t>Host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2200" dirty="0"/>
                        <a:t>A </a:t>
                      </a:r>
                      <a:r>
                        <a:rPr lang="en-AU" altLang="en-US" sz="2200" b="1" dirty="0"/>
                        <a:t>host</a:t>
                      </a:r>
                      <a:r>
                        <a:rPr lang="en-AU" altLang="en-US" sz="2200" dirty="0"/>
                        <a:t> is an organism infected with a pathogen.</a:t>
                      </a:r>
                    </a:p>
                  </a:txBody>
                  <a:tcPr/>
                </a:tc>
                <a:extLst>
                  <a:ext uri="{0D108BD9-81ED-4DB2-BD59-A6C34878D82A}">
                    <a16:rowId xmlns:a16="http://schemas.microsoft.com/office/drawing/2014/main" val="2004868160"/>
                  </a:ext>
                </a:extLst>
              </a:tr>
              <a:tr h="370840">
                <a:tc>
                  <a:txBody>
                    <a:bodyPr/>
                    <a:lstStyle/>
                    <a:p>
                      <a:r>
                        <a:rPr lang="en-AU" sz="2200" dirty="0"/>
                        <a:t>Infection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sz="2200" dirty="0"/>
                        <a:t>An</a:t>
                      </a:r>
                      <a:r>
                        <a:rPr lang="en-AU" altLang="en-US" sz="2200" b="1" dirty="0"/>
                        <a:t> infection </a:t>
                      </a:r>
                      <a:r>
                        <a:rPr lang="en-AU" altLang="en-US" sz="2200" dirty="0"/>
                        <a:t>is occurring if a pathogen has entered a host, has established its residence and is replicating.</a:t>
                      </a:r>
                    </a:p>
                  </a:txBody>
                  <a:tcPr/>
                </a:tc>
                <a:extLst>
                  <a:ext uri="{0D108BD9-81ED-4DB2-BD59-A6C34878D82A}">
                    <a16:rowId xmlns:a16="http://schemas.microsoft.com/office/drawing/2014/main" val="3283859502"/>
                  </a:ext>
                </a:extLst>
              </a:tr>
            </a:tbl>
          </a:graphicData>
        </a:graphic>
      </p:graphicFrame>
    </p:spTree>
    <p:extLst>
      <p:ext uri="{BB962C8B-B14F-4D97-AF65-F5344CB8AC3E}">
        <p14:creationId xmlns:p14="http://schemas.microsoft.com/office/powerpoint/2010/main" val="354407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242969" y="417220"/>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4: </a:t>
            </a:r>
            <a:r>
              <a:rPr lang="en-AU" b="1" kern="0" dirty="0">
                <a:latin typeface="Calibri" panose="020F0502020204030204" pitchFamily="34" charset="0"/>
                <a:ea typeface="Calibri" panose="020F0502020204030204" pitchFamily="34" charset="0"/>
                <a:cs typeface="Times New Roman" panose="02020603050405020304" pitchFamily="18" charset="0"/>
              </a:rPr>
              <a:t>State the four steps of Koch’s postulates that are used to identify the specific cause of an infectious disease </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
        <p:nvSpPr>
          <p:cNvPr id="4" name="Content Placeholder 2"/>
          <p:cNvSpPr>
            <a:spLocks noGrp="1"/>
          </p:cNvSpPr>
          <p:nvPr>
            <p:ph idx="1"/>
          </p:nvPr>
        </p:nvSpPr>
        <p:spPr>
          <a:xfrm>
            <a:off x="1251678" y="1789612"/>
            <a:ext cx="10178322" cy="4754879"/>
          </a:xfrm>
        </p:spPr>
        <p:txBody>
          <a:bodyPr>
            <a:normAutofit/>
          </a:bodyPr>
          <a:lstStyle/>
          <a:p>
            <a:pPr marL="0" indent="0">
              <a:lnSpc>
                <a:spcPts val="2200"/>
              </a:lnSpc>
              <a:buNone/>
              <a:defRPr/>
            </a:pPr>
            <a:r>
              <a:rPr lang="en-AU" altLang="en-US" dirty="0"/>
              <a:t>Read page 407 and write down the four steps of Koch’s postulates</a:t>
            </a:r>
          </a:p>
        </p:txBody>
      </p:sp>
    </p:spTree>
    <p:extLst>
      <p:ext uri="{BB962C8B-B14F-4D97-AF65-F5344CB8AC3E}">
        <p14:creationId xmlns:p14="http://schemas.microsoft.com/office/powerpoint/2010/main" val="389096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242969" y="305397"/>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5: </a:t>
            </a:r>
            <a:r>
              <a:rPr lang="en-AU" b="1" kern="0" dirty="0">
                <a:latin typeface="Calibri" panose="020F0502020204030204" pitchFamily="34" charset="0"/>
                <a:ea typeface="Calibri" panose="020F0502020204030204" pitchFamily="34" charset="0"/>
                <a:cs typeface="Times New Roman" panose="02020603050405020304" pitchFamily="18" charset="0"/>
              </a:rPr>
              <a:t>State the diseases caused by four types of pathogens</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
        <p:nvSpPr>
          <p:cNvPr id="4" name="Content Placeholder 2"/>
          <p:cNvSpPr>
            <a:spLocks noGrp="1"/>
          </p:cNvSpPr>
          <p:nvPr>
            <p:ph idx="1"/>
          </p:nvPr>
        </p:nvSpPr>
        <p:spPr>
          <a:xfrm>
            <a:off x="1077507" y="1301932"/>
            <a:ext cx="10178322" cy="4754879"/>
          </a:xfrm>
        </p:spPr>
        <p:txBody>
          <a:bodyPr>
            <a:normAutofit/>
          </a:bodyPr>
          <a:lstStyle/>
          <a:p>
            <a:pPr marL="0" indent="0">
              <a:lnSpc>
                <a:spcPts val="2200"/>
              </a:lnSpc>
              <a:buNone/>
              <a:defRPr/>
            </a:pPr>
            <a:r>
              <a:rPr lang="en-AU" altLang="en-US" dirty="0"/>
              <a:t>Using the table on page 407 of your text book complete the table below</a:t>
            </a:r>
          </a:p>
        </p:txBody>
      </p:sp>
      <p:graphicFrame>
        <p:nvGraphicFramePr>
          <p:cNvPr id="7" name="Content Placeholder 3"/>
          <p:cNvGraphicFramePr>
            <a:graphicFrameLocks/>
          </p:cNvGraphicFramePr>
          <p:nvPr>
            <p:extLst>
              <p:ext uri="{D42A27DB-BD31-4B8C-83A1-F6EECF244321}">
                <p14:modId xmlns:p14="http://schemas.microsoft.com/office/powerpoint/2010/main" val="2015132687"/>
              </p:ext>
            </p:extLst>
          </p:nvPr>
        </p:nvGraphicFramePr>
        <p:xfrm>
          <a:off x="1242969" y="1876660"/>
          <a:ext cx="8266176" cy="4357625"/>
        </p:xfrm>
        <a:graphic>
          <a:graphicData uri="http://schemas.openxmlformats.org/drawingml/2006/table">
            <a:tbl>
              <a:tblPr firstRow="1" bandRow="1">
                <a:tableStyleId>{5C22544A-7EE6-4342-B048-85BDC9FD1C3A}</a:tableStyleId>
              </a:tblPr>
              <a:tblGrid>
                <a:gridCol w="1525911">
                  <a:extLst>
                    <a:ext uri="{9D8B030D-6E8A-4147-A177-3AD203B41FA5}">
                      <a16:colId xmlns:a16="http://schemas.microsoft.com/office/drawing/2014/main" val="20000"/>
                    </a:ext>
                  </a:extLst>
                </a:gridCol>
                <a:gridCol w="6740265">
                  <a:extLst>
                    <a:ext uri="{9D8B030D-6E8A-4147-A177-3AD203B41FA5}">
                      <a16:colId xmlns:a16="http://schemas.microsoft.com/office/drawing/2014/main" val="20001"/>
                    </a:ext>
                  </a:extLst>
                </a:gridCol>
              </a:tblGrid>
              <a:tr h="392240">
                <a:tc>
                  <a:txBody>
                    <a:bodyPr/>
                    <a:lstStyle/>
                    <a:p>
                      <a:r>
                        <a:rPr lang="en-AU" dirty="0"/>
                        <a:t>Pathogen </a:t>
                      </a:r>
                    </a:p>
                  </a:txBody>
                  <a:tcPr/>
                </a:tc>
                <a:tc>
                  <a:txBody>
                    <a:bodyPr/>
                    <a:lstStyle/>
                    <a:p>
                      <a:r>
                        <a:rPr lang="en-AU" dirty="0"/>
                        <a:t>Infectious Disease</a:t>
                      </a:r>
                    </a:p>
                  </a:txBody>
                  <a:tcPr/>
                </a:tc>
                <a:extLst>
                  <a:ext uri="{0D108BD9-81ED-4DB2-BD59-A6C34878D82A}">
                    <a16:rowId xmlns:a16="http://schemas.microsoft.com/office/drawing/2014/main" val="10000"/>
                  </a:ext>
                </a:extLst>
              </a:tr>
              <a:tr h="967167">
                <a:tc>
                  <a:txBody>
                    <a:bodyPr/>
                    <a:lstStyle/>
                    <a:p>
                      <a:r>
                        <a:rPr lang="en-AU" dirty="0"/>
                        <a:t>Prion </a:t>
                      </a:r>
                    </a:p>
                  </a:txBody>
                  <a:tcPr/>
                </a:tc>
                <a:tc>
                  <a:txBody>
                    <a:bodyPr/>
                    <a:lstStyle/>
                    <a:p>
                      <a:r>
                        <a:rPr lang="en-AU" dirty="0"/>
                        <a:t>Bovine spongiform encephalopathy (BSE) Mad cow</a:t>
                      </a:r>
                    </a:p>
                    <a:p>
                      <a:r>
                        <a:rPr lang="en-AU" dirty="0" err="1"/>
                        <a:t>Creutzfeldt</a:t>
                      </a:r>
                      <a:r>
                        <a:rPr lang="en-AU" dirty="0"/>
                        <a:t>-Jacob</a:t>
                      </a:r>
                      <a:r>
                        <a:rPr lang="en-AU" baseline="0" dirty="0"/>
                        <a:t> disease (</a:t>
                      </a:r>
                      <a:r>
                        <a:rPr lang="en-AU" baseline="0" dirty="0" err="1"/>
                        <a:t>vCJD</a:t>
                      </a:r>
                      <a:r>
                        <a:rPr lang="en-AU" baseline="0" dirty="0"/>
                        <a:t>)</a:t>
                      </a:r>
                    </a:p>
                    <a:p>
                      <a:r>
                        <a:rPr lang="en-AU" dirty="0"/>
                        <a:t> </a:t>
                      </a:r>
                    </a:p>
                  </a:txBody>
                  <a:tcPr/>
                </a:tc>
                <a:extLst>
                  <a:ext uri="{0D108BD9-81ED-4DB2-BD59-A6C34878D82A}">
                    <a16:rowId xmlns:a16="http://schemas.microsoft.com/office/drawing/2014/main" val="10001"/>
                  </a:ext>
                </a:extLst>
              </a:tr>
              <a:tr h="967167">
                <a:tc>
                  <a:txBody>
                    <a:bodyPr/>
                    <a:lstStyle/>
                    <a:p>
                      <a:r>
                        <a:rPr lang="en-AU" dirty="0"/>
                        <a:t>Virus</a:t>
                      </a:r>
                    </a:p>
                  </a:txBody>
                  <a:tcPr/>
                </a:tc>
                <a:tc>
                  <a:txBody>
                    <a:bodyPr/>
                    <a:lstStyle/>
                    <a:p>
                      <a:endParaRPr lang="en-AU" dirty="0"/>
                    </a:p>
                  </a:txBody>
                  <a:tcPr/>
                </a:tc>
                <a:extLst>
                  <a:ext uri="{0D108BD9-81ED-4DB2-BD59-A6C34878D82A}">
                    <a16:rowId xmlns:a16="http://schemas.microsoft.com/office/drawing/2014/main" val="10002"/>
                  </a:ext>
                </a:extLst>
              </a:tr>
              <a:tr h="677017">
                <a:tc>
                  <a:txBody>
                    <a:bodyPr/>
                    <a:lstStyle/>
                    <a:p>
                      <a:r>
                        <a:rPr lang="en-AU" dirty="0"/>
                        <a:t>Bacteria</a:t>
                      </a:r>
                    </a:p>
                  </a:txBody>
                  <a:tcPr/>
                </a:tc>
                <a:tc>
                  <a:txBody>
                    <a:bodyPr/>
                    <a:lstStyle/>
                    <a:p>
                      <a:endParaRPr lang="en-AU"/>
                    </a:p>
                  </a:txBody>
                  <a:tcPr/>
                </a:tc>
                <a:extLst>
                  <a:ext uri="{0D108BD9-81ED-4DB2-BD59-A6C34878D82A}">
                    <a16:rowId xmlns:a16="http://schemas.microsoft.com/office/drawing/2014/main" val="10003"/>
                  </a:ext>
                </a:extLst>
              </a:tr>
              <a:tr h="677017">
                <a:tc>
                  <a:txBody>
                    <a:bodyPr/>
                    <a:lstStyle/>
                    <a:p>
                      <a:r>
                        <a:rPr lang="en-AU" dirty="0"/>
                        <a:t>Fungi</a:t>
                      </a:r>
                    </a:p>
                  </a:txBody>
                  <a:tcPr/>
                </a:tc>
                <a:tc>
                  <a:txBody>
                    <a:bodyPr/>
                    <a:lstStyle/>
                    <a:p>
                      <a:endParaRPr lang="en-AU"/>
                    </a:p>
                  </a:txBody>
                  <a:tcPr/>
                </a:tc>
                <a:extLst>
                  <a:ext uri="{0D108BD9-81ED-4DB2-BD59-A6C34878D82A}">
                    <a16:rowId xmlns:a16="http://schemas.microsoft.com/office/drawing/2014/main" val="10004"/>
                  </a:ext>
                </a:extLst>
              </a:tr>
              <a:tr h="677017">
                <a:tc>
                  <a:txBody>
                    <a:bodyPr/>
                    <a:lstStyle/>
                    <a:p>
                      <a:r>
                        <a:rPr lang="en-AU" dirty="0"/>
                        <a:t>Protista</a:t>
                      </a:r>
                    </a:p>
                  </a:txBody>
                  <a:tcPr/>
                </a:tc>
                <a:tc>
                  <a:txBody>
                    <a:bodyPr/>
                    <a:lstStyle/>
                    <a:p>
                      <a:endParaRPr lang="en-AU" dirty="0"/>
                    </a:p>
                  </a:txBody>
                  <a:tcP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rotWithShape="1">
          <a:blip r:embed="rId3"/>
          <a:srcRect l="16775"/>
          <a:stretch/>
        </p:blipFill>
        <p:spPr>
          <a:xfrm>
            <a:off x="7353903" y="4515931"/>
            <a:ext cx="4775268" cy="2342069"/>
          </a:xfrm>
          <a:prstGeom prst="rect">
            <a:avLst/>
          </a:prstGeom>
        </p:spPr>
      </p:pic>
    </p:spTree>
    <p:extLst>
      <p:ext uri="{BB962C8B-B14F-4D97-AF65-F5344CB8AC3E}">
        <p14:creationId xmlns:p14="http://schemas.microsoft.com/office/powerpoint/2010/main" val="20226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2969" y="1432561"/>
            <a:ext cx="10178322" cy="3593591"/>
          </a:xfrm>
        </p:spPr>
        <p:txBody>
          <a:bodyPr>
            <a:noAutofit/>
          </a:bodyPr>
          <a:lstStyle/>
          <a:p>
            <a:r>
              <a:rPr lang="en-AU" dirty="0"/>
              <a:t>Pathogenicity is the ability of a pathogen to cause infectious disease.</a:t>
            </a:r>
          </a:p>
          <a:p>
            <a:pPr lvl="1"/>
            <a:r>
              <a:rPr lang="en-AU" sz="2000" dirty="0"/>
              <a:t>It is dependent on the ability of a pathogen to be transmitted from one host source to another.</a:t>
            </a:r>
          </a:p>
          <a:p>
            <a:pPr marL="0" indent="0">
              <a:buNone/>
            </a:pPr>
            <a:endParaRPr lang="en-AU" dirty="0"/>
          </a:p>
          <a:p>
            <a:r>
              <a:rPr lang="en-AU" dirty="0"/>
              <a:t>Virulence is a measure of the ability of a pathogen to cause severe disease within its host.</a:t>
            </a:r>
          </a:p>
          <a:p>
            <a:pPr marL="0" indent="0">
              <a:buNone/>
            </a:pPr>
            <a:endParaRPr lang="en-AU" dirty="0"/>
          </a:p>
          <a:p>
            <a:r>
              <a:rPr lang="en-AU" dirty="0"/>
              <a:t>Susceptibility is the likelihood of developing a disease; if the susceptibility of an organism is high, its ability to resist disease is low</a:t>
            </a:r>
          </a:p>
          <a:p>
            <a:pPr marL="0" indent="0">
              <a:buNone/>
            </a:pPr>
            <a:endParaRPr lang="en-AU" dirty="0"/>
          </a:p>
          <a:p>
            <a:r>
              <a:rPr lang="en-AU" dirty="0"/>
              <a:t>Resistance is the ability to withstand any adverse effects;  it describes the extent to which an organism is or is not affected by an agent such as a pathogen or chemical toxin</a:t>
            </a:r>
          </a:p>
          <a:p>
            <a:pPr marL="0" indent="0">
              <a:buNone/>
            </a:pPr>
            <a:endParaRPr lang="en-AU" dirty="0"/>
          </a:p>
          <a:p>
            <a:r>
              <a:rPr lang="en-AU" dirty="0"/>
              <a:t>Incubation period the time between infection and the onset of symptoms</a:t>
            </a:r>
          </a:p>
          <a:p>
            <a:pPr marL="0" indent="0">
              <a:buNone/>
            </a:pPr>
            <a:endParaRPr lang="en-AU" dirty="0"/>
          </a:p>
        </p:txBody>
      </p:sp>
      <p:sp>
        <p:nvSpPr>
          <p:cNvPr id="5" name="Title 1">
            <a:extLst>
              <a:ext uri="{FF2B5EF4-FFF2-40B4-BE49-F238E27FC236}">
                <a16:creationId xmlns:a16="http://schemas.microsoft.com/office/drawing/2014/main" id="{276F85FE-85AE-A74F-967C-CDE64E69249E}"/>
              </a:ext>
            </a:extLst>
          </p:cNvPr>
          <p:cNvSpPr txBox="1">
            <a:spLocks noGrp="1"/>
          </p:cNvSpPr>
          <p:nvPr>
            <p:ph type="title"/>
          </p:nvPr>
        </p:nvSpPr>
        <p:spPr bwMode="gray">
          <a:xfrm>
            <a:off x="1242969" y="305397"/>
            <a:ext cx="10178322" cy="149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2400"/>
              </a:lnSpc>
              <a:spcBef>
                <a:spcPct val="0"/>
              </a:spcBef>
              <a:spcAft>
                <a:spcPct val="0"/>
              </a:spcAft>
              <a:defRPr sz="2200">
                <a:solidFill>
                  <a:schemeClr val="accent1"/>
                </a:solidFill>
                <a:latin typeface="+mj-lt"/>
                <a:ea typeface="MS PGothic" panose="020B0600070205080204" pitchFamily="34" charset="-128"/>
                <a:cs typeface="ＭＳ Ｐゴシック" charset="0"/>
              </a:defRPr>
            </a:lvl1pPr>
            <a:lvl2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2pPr>
            <a:lvl3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3pPr>
            <a:lvl4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4pPr>
            <a:lvl5pPr algn="l" rtl="0" eaLnBrk="0" fontAlgn="base" hangingPunct="0">
              <a:lnSpc>
                <a:spcPts val="2400"/>
              </a:lnSpc>
              <a:spcBef>
                <a:spcPct val="0"/>
              </a:spcBef>
              <a:spcAft>
                <a:spcPct val="0"/>
              </a:spcAft>
              <a:defRPr sz="2200">
                <a:solidFill>
                  <a:schemeClr val="accent1"/>
                </a:solidFill>
                <a:latin typeface="Arial" charset="0"/>
                <a:ea typeface="MS PGothic" panose="020B0600070205080204" pitchFamily="34" charset="-128"/>
                <a:cs typeface="ＭＳ Ｐゴシック" charset="0"/>
              </a:defRPr>
            </a:lvl5pPr>
            <a:lvl6pPr marL="457200" algn="l" rtl="0" eaLnBrk="1" fontAlgn="base" hangingPunct="1">
              <a:lnSpc>
                <a:spcPts val="2400"/>
              </a:lnSpc>
              <a:spcBef>
                <a:spcPct val="0"/>
              </a:spcBef>
              <a:spcAft>
                <a:spcPct val="0"/>
              </a:spcAft>
              <a:defRPr sz="2200">
                <a:solidFill>
                  <a:schemeClr val="accent1"/>
                </a:solidFill>
                <a:latin typeface="Arial" charset="0"/>
              </a:defRPr>
            </a:lvl6pPr>
            <a:lvl7pPr marL="914400" algn="l" rtl="0" eaLnBrk="1" fontAlgn="base" hangingPunct="1">
              <a:lnSpc>
                <a:spcPts val="2400"/>
              </a:lnSpc>
              <a:spcBef>
                <a:spcPct val="0"/>
              </a:spcBef>
              <a:spcAft>
                <a:spcPct val="0"/>
              </a:spcAft>
              <a:defRPr sz="2200">
                <a:solidFill>
                  <a:schemeClr val="accent1"/>
                </a:solidFill>
                <a:latin typeface="Arial" charset="0"/>
              </a:defRPr>
            </a:lvl7pPr>
            <a:lvl8pPr marL="1371600" algn="l" rtl="0" eaLnBrk="1" fontAlgn="base" hangingPunct="1">
              <a:lnSpc>
                <a:spcPts val="2400"/>
              </a:lnSpc>
              <a:spcBef>
                <a:spcPct val="0"/>
              </a:spcBef>
              <a:spcAft>
                <a:spcPct val="0"/>
              </a:spcAft>
              <a:defRPr sz="2200">
                <a:solidFill>
                  <a:schemeClr val="accent1"/>
                </a:solidFill>
                <a:latin typeface="Arial" charset="0"/>
              </a:defRPr>
            </a:lvl8pPr>
            <a:lvl9pPr marL="1828800" algn="l" rtl="0" eaLnBrk="1" fontAlgn="base" hangingPunct="1">
              <a:lnSpc>
                <a:spcPts val="2400"/>
              </a:lnSpc>
              <a:spcBef>
                <a:spcPct val="0"/>
              </a:spcBef>
              <a:spcAft>
                <a:spcPct val="0"/>
              </a:spcAft>
              <a:defRPr sz="2200">
                <a:solidFill>
                  <a:schemeClr val="accent1"/>
                </a:solidFill>
                <a:latin typeface="Arial" charset="0"/>
              </a:defRPr>
            </a:lvl9pPr>
          </a:lstStyle>
          <a:p>
            <a:pPr>
              <a:lnSpc>
                <a:spcPct val="100000"/>
              </a:lnSpc>
              <a:defRPr/>
            </a:pPr>
            <a:r>
              <a:rPr lang="en-AU" b="1" kern="0" dirty="0">
                <a:ln w="10160" cap="flat" cmpd="sng" algn="ctr">
                  <a:solidFill>
                    <a:srgbClr val="5B9BD5"/>
                  </a:solidFill>
                  <a:prstDash val="solid"/>
                  <a:round/>
                </a:ln>
                <a:noFill/>
                <a:effectLst>
                  <a:outerShdw blurRad="38100" dist="22860" dir="5400000" algn="tl">
                    <a:srgbClr val="000000">
                      <a:alpha val="30000"/>
                    </a:srgbClr>
                  </a:outerShdw>
                </a:effectLst>
                <a:latin typeface="Lucida Console" panose="020B0609040504020204" pitchFamily="49" charset="0"/>
                <a:ea typeface="Calibri" panose="020F0502020204030204" pitchFamily="34" charset="0"/>
                <a:cs typeface="Times New Roman" panose="02020603050405020304" pitchFamily="18" charset="0"/>
              </a:rPr>
              <a:t>Topic Question 6: </a:t>
            </a:r>
            <a:r>
              <a:rPr lang="en-AU" b="1" kern="0" dirty="0">
                <a:latin typeface="Calibri" panose="020F0502020204030204" pitchFamily="34" charset="0"/>
                <a:ea typeface="Calibri" panose="020F0502020204030204" pitchFamily="34" charset="0"/>
                <a:cs typeface="Times New Roman" panose="02020603050405020304" pitchFamily="18" charset="0"/>
              </a:rPr>
              <a:t>Define the terms pathogenicity, virulence, susceptibility, resistance &amp; incubation</a:t>
            </a:r>
            <a:br>
              <a:rPr lang="en-AU" kern="0" dirty="0">
                <a:latin typeface="Calibri" panose="020F0502020204030204" pitchFamily="34" charset="0"/>
                <a:ea typeface="Calibri" panose="020F0502020204030204" pitchFamily="34" charset="0"/>
                <a:cs typeface="Times New Roman" panose="02020603050405020304" pitchFamily="18" charset="0"/>
              </a:rPr>
            </a:br>
            <a:endParaRPr lang="en-US" kern="0" dirty="0"/>
          </a:p>
        </p:txBody>
      </p:sp>
    </p:spTree>
    <p:extLst>
      <p:ext uri="{BB962C8B-B14F-4D97-AF65-F5344CB8AC3E}">
        <p14:creationId xmlns:p14="http://schemas.microsoft.com/office/powerpoint/2010/main" val="294572117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F63EC6E249DE43B3ABB3D14114859B" ma:contentTypeVersion="13" ma:contentTypeDescription="Create a new document." ma:contentTypeScope="" ma:versionID="99c02e9404b24da29d82897e19dd8156">
  <xsd:schema xmlns:xsd="http://www.w3.org/2001/XMLSchema" xmlns:xs="http://www.w3.org/2001/XMLSchema" xmlns:p="http://schemas.microsoft.com/office/2006/metadata/properties" xmlns:ns3="081ed5ae-0fcf-45ca-9e0f-fbac52cb9237" xmlns:ns4="8b1aca62-d085-4da7-a399-d54bef97b080" targetNamespace="http://schemas.microsoft.com/office/2006/metadata/properties" ma:root="true" ma:fieldsID="1f095fc3afc55f1869f5ccd943fb3e8c" ns3:_="" ns4:_="">
    <xsd:import namespace="081ed5ae-0fcf-45ca-9e0f-fbac52cb9237"/>
    <xsd:import namespace="8b1aca62-d085-4da7-a399-d54bef97b08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ed5ae-0fcf-45ca-9e0f-fbac52cb9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1aca62-d085-4da7-a399-d54bef97b0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06CF8-4575-47D2-98B4-A29EB6B5D05E}">
  <ds:schemaRefs>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b1aca62-d085-4da7-a399-d54bef97b080"/>
    <ds:schemaRef ds:uri="081ed5ae-0fcf-45ca-9e0f-fbac52cb9237"/>
  </ds:schemaRefs>
</ds:datastoreItem>
</file>

<file path=customXml/itemProps2.xml><?xml version="1.0" encoding="utf-8"?>
<ds:datastoreItem xmlns:ds="http://schemas.openxmlformats.org/officeDocument/2006/customXml" ds:itemID="{4020F257-E290-4B3E-BCBC-5B00053C5744}">
  <ds:schemaRefs>
    <ds:schemaRef ds:uri="http://schemas.microsoft.com/sharepoint/v3/contenttype/forms"/>
  </ds:schemaRefs>
</ds:datastoreItem>
</file>

<file path=customXml/itemProps3.xml><?xml version="1.0" encoding="utf-8"?>
<ds:datastoreItem xmlns:ds="http://schemas.openxmlformats.org/officeDocument/2006/customXml" ds:itemID="{D6DC2D63-D8DA-4D34-A63A-743704DA0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ed5ae-0fcf-45ca-9e0f-fbac52cb9237"/>
    <ds:schemaRef ds:uri="8b1aca62-d085-4da7-a399-d54bef97b0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TotalTime>
  <Words>1463</Words>
  <Application>Microsoft Macintosh PowerPoint</Application>
  <PresentationFormat>Widescreen</PresentationFormat>
  <Paragraphs>175</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 MT</vt:lpstr>
      <vt:lpstr>Impact</vt:lpstr>
      <vt:lpstr>Lucida Console</vt:lpstr>
      <vt:lpstr>Badge</vt:lpstr>
      <vt:lpstr>Yr 12 atar biology</vt:lpstr>
      <vt:lpstr>Transmission of disease</vt:lpstr>
      <vt:lpstr>PowerPoint Presentation</vt:lpstr>
      <vt:lpstr>Topic Question 1: Define the term disease </vt:lpstr>
      <vt:lpstr>Topic Question 2: Define the term, non-infectious disease and provide examples </vt:lpstr>
      <vt:lpstr>Topic Question 3: Define the terms infectious, pathogen, host, infection </vt:lpstr>
      <vt:lpstr>Topic Question 4: State the four steps of Koch’s postulates that are used to identify the specific cause of an infectious disease  </vt:lpstr>
      <vt:lpstr>Topic Question 5: State the diseases caused by four types of pathogens </vt:lpstr>
      <vt:lpstr>Topic Question 6: Define the terms pathogenicity, virulence, susceptibility, resistance &amp; incubation </vt:lpstr>
      <vt:lpstr>Topic Question 7: Define the term Zoonosis and give an example of a zoonotic disease </vt:lpstr>
      <vt:lpstr>Topic Question 8: Define the term transmission </vt:lpstr>
      <vt:lpstr>Topic Question 9: Describe the two modes of transmission </vt:lpstr>
      <vt:lpstr>Topic Question 10: Describe the different methods of direct transmission </vt:lpstr>
      <vt:lpstr>Topic Question 2: Describe the different methods of indirect transmission </vt:lpstr>
      <vt:lpstr>Topic Question 2: Describe the different methods of indirect transmission </vt:lpstr>
      <vt:lpstr>Topic Question 2: Describe the different methods of indirect transmission </vt:lpstr>
      <vt:lpstr>Practice questions</vt:lpstr>
      <vt:lpstr>terminology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 12 atar biology</dc:title>
  <dc:creator>RAYNER Elizabeth [Rossmoyne Senior High School]</dc:creator>
  <cp:lastModifiedBy>RAYNER Elizabeth [Rossmoyne Senior High School]</cp:lastModifiedBy>
  <cp:revision>17</cp:revision>
  <dcterms:created xsi:type="dcterms:W3CDTF">2021-01-25T03:45:26Z</dcterms:created>
  <dcterms:modified xsi:type="dcterms:W3CDTF">2022-05-30T02:22:26Z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0x0101004FF63EC6E249DE43B3ABB3D14114859B</vt:lpwstr>
  </property>
</Properties>
</file>